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3110" y="2604770"/>
            <a:ext cx="3858260" cy="38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