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8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8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2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63F6-E4C2-4748-B8D5-5D229BEA736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9D64-D838-4A0B-A63B-945560C9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07" y="-13753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1" y="698087"/>
            <a:ext cx="1441518" cy="144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84" y="-104982"/>
            <a:ext cx="903909" cy="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0091 -0.0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91 -0.0287 L 0.09245 0.2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4 0.29306 L 0.56771 -0.1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71 -0.12431 L 0.59466 0.31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66 0.31181 L 0.11185 0.59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59769 L -0.13502 0.439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Пользователь Windows</cp:lastModifiedBy>
  <cp:revision>10</cp:revision>
  <dcterms:created xsi:type="dcterms:W3CDTF">2024-04-17T12:00:08Z</dcterms:created>
  <dcterms:modified xsi:type="dcterms:W3CDTF">2024-04-19T07:24:46Z</dcterms:modified>
</cp:coreProperties>
</file>