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4" y="3905803"/>
            <a:ext cx="2915761" cy="291576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