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bmkwudiohFs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3 1">
            <a:hlinkClick r:id="" action="ppaction://media"/>
            <a:extLst>
              <a:ext uri="{FF2B5EF4-FFF2-40B4-BE49-F238E27FC236}">
                <a16:creationId xmlns:a16="http://schemas.microsoft.com/office/drawing/2014/main" id="{916A82B4-48B7-53C6-7A04-F6D620DB87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CAE3F4-23C7-4011-8438-DD494752C76F}"/>
</file>

<file path=customXml/itemProps2.xml><?xml version="1.0" encoding="utf-8"?>
<ds:datastoreItem xmlns:ds="http://schemas.openxmlformats.org/officeDocument/2006/customXml" ds:itemID="{089F3CD1-BE06-4703-A29D-36BCD654C943}"/>
</file>

<file path=customXml/itemProps3.xml><?xml version="1.0" encoding="utf-8"?>
<ds:datastoreItem xmlns:ds="http://schemas.openxmlformats.org/officeDocument/2006/customXml" ds:itemID="{A6F9BFB2-1F86-43DF-A2C0-5F60809DFA40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2025-07-10T18:15:19Z</dcterms:created>
  <dcterms:modified xsi:type="dcterms:W3CDTF">2025-07-10T18:16:38Z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