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J6Mz1vR12EM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01 013 2">
            <a:hlinkClick r:id="" action="ppaction://media"/>
            <a:extLst>
              <a:ext uri="{FF2B5EF4-FFF2-40B4-BE49-F238E27FC236}">
                <a16:creationId xmlns:a16="http://schemas.microsoft.com/office/drawing/2014/main" id="{3F4569A8-6C46-3D30-0136-361529D653F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225" y="0"/>
            <a:ext cx="121475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CDAAAA1-809F-45AB-8EA8-C8A8FB36D3DC}"/>
</file>

<file path=customXml/itemProps2.xml><?xml version="1.0" encoding="utf-8"?>
<ds:datastoreItem xmlns:ds="http://schemas.openxmlformats.org/officeDocument/2006/customXml" ds:itemID="{47980F19-FF91-4620-9634-E68AE210D86D}"/>
</file>

<file path=customXml/itemProps3.xml><?xml version="1.0" encoding="utf-8"?>
<ds:datastoreItem xmlns:ds="http://schemas.openxmlformats.org/officeDocument/2006/customXml" ds:itemID="{694BAA5C-D4A7-4D7D-BE16-564E928B4B1D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Yana Hrintsova</dc:creator>
  <cp:lastModifiedBy>Yana Hrintsova</cp:lastModifiedBy>
  <cp:revision>1</cp:revision>
  <dcterms:created xsi:type="dcterms:W3CDTF">2025-07-10T18:15:14Z</dcterms:created>
  <dcterms:modified xsi:type="dcterms:W3CDTF">2025-07-10T18:17:07Z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