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335J4D2wpwc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01 013 3">
            <a:hlinkClick r:id="" action="ppaction://media"/>
            <a:extLst>
              <a:ext uri="{FF2B5EF4-FFF2-40B4-BE49-F238E27FC236}">
                <a16:creationId xmlns:a16="http://schemas.microsoft.com/office/drawing/2014/main" id="{BC37B7CA-7CAA-17D7-3EF5-4CF25A0CECA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C3A2C5-4961-467C-B9E5-489471762EC1}"/>
</file>

<file path=customXml/itemProps2.xml><?xml version="1.0" encoding="utf-8"?>
<ds:datastoreItem xmlns:ds="http://schemas.openxmlformats.org/officeDocument/2006/customXml" ds:itemID="{85728D2E-C8DF-4599-8AF0-0057B8E06901}"/>
</file>

<file path=customXml/itemProps3.xml><?xml version="1.0" encoding="utf-8"?>
<ds:datastoreItem xmlns:ds="http://schemas.openxmlformats.org/officeDocument/2006/customXml" ds:itemID="{5856EB5C-6372-4C65-9F83-86620E8BB8B9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1</cp:revision>
  <dcterms:created xsi:type="dcterms:W3CDTF">2025-07-10T18:15:22Z</dcterms:created>
  <dcterms:modified xsi:type="dcterms:W3CDTF">2025-07-10T18:18:11Z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