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7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3634B-5FA3-498E-913E-9D20AB5D7167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5AAA-BA60-41DE-922E-3754BF6F083F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2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8D5E-DA75-232F-05E9-3370C045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72C494-65A2-7473-6899-6EF0E1D66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7FF48-3FC6-5FEE-418D-C6B6BC5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27659D-6844-E4B7-3485-35F3185E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ABDB59-40F4-A89C-DB93-BA6E9272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F6E56-B3D2-ACB1-3BFF-EE0BB84F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15407F-B65B-3E3E-3437-46AC8518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EC77EA-E45D-4EC7-CF22-350ED9AE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61834F-616E-F9C8-CCA7-9D9215D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3BC41C-4DB1-8999-6B0F-F483A7B2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8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401C01-FB8B-701B-595F-6F7EF8BAE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C2254A-94D3-9467-CBF0-A264B98E1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C25B1C-08ED-FBE9-35C1-AE529434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CE782B-78E1-29A2-776D-A23C2316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AD185D-9DB5-42F7-A166-EA996FBF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8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‹№›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782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B4827-F597-6DC7-B2D7-8E52120B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2DE83F-08F8-EBA2-4D1E-2794619C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1AB4C4-A3C7-A033-0BC2-BA45DA6A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C0E7A8-039C-F987-BB6C-B107ED60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799CFA-811E-C83D-6FCC-C58A01AB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9F927-3553-459E-F02B-D21FD30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3BF1E-22C5-BE3A-23FA-52C1E4B0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99257D-05EB-32FB-EA35-11316C4A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231300-6351-51C8-46E7-8C8B5D61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575214-D57F-08F5-9A3C-4AD2BE68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A46AB-1C2B-90CF-F32C-5B068DBC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1FCBC6-4654-CC16-733C-02A62736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93EE00-4838-7986-916F-9CB8E6A92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70460D-3B07-0005-E569-07D0EAE0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A4C03D-C9A8-4BC6-4B09-01AFBAEE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E3DDF-2953-6F64-1254-A8DBC5C0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2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F4130-DE2B-B253-216B-95C2188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55ECAE-1223-31CD-E394-4133DFD9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9FB857-129C-11B6-753E-7017C4C90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978A8BF-497E-68E1-8CAF-2E162370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3CD8442-29FF-92DB-1929-BFE984373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9D54998-FE0A-0857-918B-FD4BBE6D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E1A3ECE-FD23-1898-093F-44B0BCAB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F38C5F2-198B-FFDE-D1F7-AE3E4911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3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97757-75AC-BEF0-62E1-5CE38DE3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16AA8E4-44B2-3A5E-9C11-83572843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5FBDBB-A7A9-B483-8B61-F817357F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D388F1-A8CD-9176-D2BA-A0A2E080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0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CAFE7D-2CCA-6FA2-0FA9-A67D835E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72089A2-1F05-414D-B3DD-3F004F08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6D1896-EBC0-E19F-08D9-F7A31D6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2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EB25-A59A-078B-C48B-1FD03981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F98C38-D1C2-AE52-C2BA-86B36D6D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E23542-61C6-CD8B-B9A9-4F937911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B9CE34-B8AE-52F7-31C5-F9AC3C33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288E60-362E-41B5-EAD4-BE2DB314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104EA8-F288-A0B0-0F25-D598EB1D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1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B53D7-19CB-01F6-51F6-AEC9C94C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B282503-004D-E610-8595-6C0605452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F7954E-A6B7-63A3-ED5A-557A7338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33190-09AC-93D1-8E40-6AFC737B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5268AF-84D1-F2B6-E509-338F2E6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946D20-C29C-6019-05E6-0CF86A6C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4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12AAD7-5C45-B8FD-EF64-F1D1654F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502689A-D762-CD26-E3C9-2D7B40B21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93C08E-10D5-CACE-8A9A-6352E7CE5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2D3A1-FF16-4178-A653-3529CA5D05C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9D5EF4-8509-AB36-F37C-60B1993C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F0430-97AC-4F0A-6133-177542229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CB392-F487-4D10-B81E-71F35D33E7D8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F7D2E849-0CA7-145E-9307-BA8C3CA5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97000" l="1070" r="95722">
                        <a14:foregroundMark x1="34759" y1="13000" x2="60963" y2="13000"/>
                        <a14:foregroundMark x1="60963" y1="13000" x2="70588" y2="20000"/>
                        <a14:foregroundMark x1="70588" y1="20000" x2="61497" y2="7667"/>
                        <a14:foregroundMark x1="61497" y1="7667" x2="61497" y2="7333"/>
                        <a14:foregroundMark x1="61497" y1="7333" x2="56150" y2="21333"/>
                        <a14:foregroundMark x1="56150" y1="21333" x2="56150" y2="21333"/>
                        <a14:foregroundMark x1="56150" y1="21333" x2="33155" y2="18667"/>
                        <a14:foregroundMark x1="33155" y1="18667" x2="32086" y2="18000"/>
                        <a14:foregroundMark x1="32086" y1="18000" x2="1604" y2="35333"/>
                        <a14:foregroundMark x1="1604" y1="35333" x2="82888" y2="26000"/>
                        <a14:foregroundMark x1="82888" y1="26000" x2="90909" y2="30333"/>
                        <a14:foregroundMark x1="90909" y1="30333" x2="95722" y2="40000"/>
                        <a14:foregroundMark x1="95722" y1="40000" x2="77005" y2="47333"/>
                        <a14:foregroundMark x1="77005" y1="47333" x2="77005" y2="47333"/>
                        <a14:foregroundMark x1="47059" y1="86000" x2="51872" y2="91667"/>
                        <a14:foregroundMark x1="51872" y1="91667" x2="53476" y2="97000"/>
                        <a14:foregroundMark x1="28342" y1="13333" x2="40642" y2="18333"/>
                        <a14:foregroundMark x1="31551" y1="6667" x2="31551" y2="6667"/>
                        <a14:foregroundMark x1="62032" y1="2333" x2="62032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11" y="668126"/>
            <a:ext cx="1032503" cy="1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C7527D17-3E59-8665-3FDD-776DED71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97000" l="1070" r="95722">
                        <a14:foregroundMark x1="34759" y1="13000" x2="60963" y2="13000"/>
                        <a14:foregroundMark x1="60963" y1="13000" x2="70588" y2="20000"/>
                        <a14:foregroundMark x1="70588" y1="20000" x2="61497" y2="7667"/>
                        <a14:foregroundMark x1="61497" y1="7667" x2="61497" y2="7333"/>
                        <a14:foregroundMark x1="61497" y1="7333" x2="56150" y2="21333"/>
                        <a14:foregroundMark x1="56150" y1="21333" x2="56150" y2="21333"/>
                        <a14:foregroundMark x1="56150" y1="21333" x2="33155" y2="18667"/>
                        <a14:foregroundMark x1="33155" y1="18667" x2="32086" y2="18000"/>
                        <a14:foregroundMark x1="32086" y1="18000" x2="1604" y2="35333"/>
                        <a14:foregroundMark x1="1604" y1="35333" x2="82888" y2="26000"/>
                        <a14:foregroundMark x1="82888" y1="26000" x2="90909" y2="30333"/>
                        <a14:foregroundMark x1="90909" y1="30333" x2="95722" y2="40000"/>
                        <a14:foregroundMark x1="95722" y1="40000" x2="77005" y2="47333"/>
                        <a14:foregroundMark x1="77005" y1="47333" x2="77005" y2="47333"/>
                        <a14:foregroundMark x1="47059" y1="86000" x2="51872" y2="91667"/>
                        <a14:foregroundMark x1="51872" y1="91667" x2="53476" y2="97000"/>
                        <a14:foregroundMark x1="28342" y1="13333" x2="40642" y2="18333"/>
                        <a14:foregroundMark x1="31551" y1="6667" x2="31551" y2="6667"/>
                        <a14:foregroundMark x1="62032" y1="2333" x2="62032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17" y="677021"/>
            <a:ext cx="1032503" cy="1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44059682-E7CC-9D1E-D34A-AB118F49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97000" l="1070" r="95722">
                        <a14:foregroundMark x1="34759" y1="13000" x2="60963" y2="13000"/>
                        <a14:foregroundMark x1="60963" y1="13000" x2="70588" y2="20000"/>
                        <a14:foregroundMark x1="70588" y1="20000" x2="61497" y2="7667"/>
                        <a14:foregroundMark x1="61497" y1="7667" x2="61497" y2="7333"/>
                        <a14:foregroundMark x1="61497" y1="7333" x2="56150" y2="21333"/>
                        <a14:foregroundMark x1="56150" y1="21333" x2="56150" y2="21333"/>
                        <a14:foregroundMark x1="56150" y1="21333" x2="33155" y2="18667"/>
                        <a14:foregroundMark x1="33155" y1="18667" x2="32086" y2="18000"/>
                        <a14:foregroundMark x1="32086" y1="18000" x2="1604" y2="35333"/>
                        <a14:foregroundMark x1="1604" y1="35333" x2="82888" y2="26000"/>
                        <a14:foregroundMark x1="82888" y1="26000" x2="90909" y2="30333"/>
                        <a14:foregroundMark x1="90909" y1="30333" x2="95722" y2="40000"/>
                        <a14:foregroundMark x1="95722" y1="40000" x2="77005" y2="47333"/>
                        <a14:foregroundMark x1="77005" y1="47333" x2="77005" y2="47333"/>
                        <a14:foregroundMark x1="47059" y1="86000" x2="51872" y2="91667"/>
                        <a14:foregroundMark x1="51872" y1="91667" x2="53476" y2="97000"/>
                        <a14:foregroundMark x1="28342" y1="13333" x2="40642" y2="18333"/>
                        <a14:foregroundMark x1="31551" y1="6667" x2="31551" y2="6667"/>
                        <a14:foregroundMark x1="62032" y1="2333" x2="62032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46" y="2732439"/>
            <a:ext cx="1032503" cy="1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EC21F5D7-53F1-9540-B816-C42F2017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97000" l="1070" r="95722">
                        <a14:foregroundMark x1="34759" y1="13000" x2="60963" y2="13000"/>
                        <a14:foregroundMark x1="60963" y1="13000" x2="70588" y2="20000"/>
                        <a14:foregroundMark x1="70588" y1="20000" x2="61497" y2="7667"/>
                        <a14:foregroundMark x1="61497" y1="7667" x2="61497" y2="7333"/>
                        <a14:foregroundMark x1="61497" y1="7333" x2="56150" y2="21333"/>
                        <a14:foregroundMark x1="56150" y1="21333" x2="56150" y2="21333"/>
                        <a14:foregroundMark x1="56150" y1="21333" x2="33155" y2="18667"/>
                        <a14:foregroundMark x1="33155" y1="18667" x2="32086" y2="18000"/>
                        <a14:foregroundMark x1="32086" y1="18000" x2="1604" y2="35333"/>
                        <a14:foregroundMark x1="1604" y1="35333" x2="82888" y2="26000"/>
                        <a14:foregroundMark x1="82888" y1="26000" x2="90909" y2="30333"/>
                        <a14:foregroundMark x1="90909" y1="30333" x2="95722" y2="40000"/>
                        <a14:foregroundMark x1="95722" y1="40000" x2="77005" y2="47333"/>
                        <a14:foregroundMark x1="77005" y1="47333" x2="77005" y2="47333"/>
                        <a14:foregroundMark x1="47059" y1="86000" x2="51872" y2="91667"/>
                        <a14:foregroundMark x1="51872" y1="91667" x2="53476" y2="97000"/>
                        <a14:foregroundMark x1="28342" y1="13333" x2="40642" y2="18333"/>
                        <a14:foregroundMark x1="31551" y1="6667" x2="31551" y2="6667"/>
                        <a14:foregroundMark x1="62032" y1="2333" x2="62032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17" y="2684949"/>
            <a:ext cx="1032503" cy="1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1029D5F9-66C8-3100-6A81-40F3C7FE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97000" l="1070" r="95722">
                        <a14:foregroundMark x1="34759" y1="13000" x2="60963" y2="13000"/>
                        <a14:foregroundMark x1="60963" y1="13000" x2="70588" y2="20000"/>
                        <a14:foregroundMark x1="70588" y1="20000" x2="61497" y2="7667"/>
                        <a14:foregroundMark x1="61497" y1="7667" x2="61497" y2="7333"/>
                        <a14:foregroundMark x1="61497" y1="7333" x2="56150" y2="21333"/>
                        <a14:foregroundMark x1="56150" y1="21333" x2="56150" y2="21333"/>
                        <a14:foregroundMark x1="56150" y1="21333" x2="33155" y2="18667"/>
                        <a14:foregroundMark x1="33155" y1="18667" x2="32086" y2="18000"/>
                        <a14:foregroundMark x1="32086" y1="18000" x2="1604" y2="35333"/>
                        <a14:foregroundMark x1="1604" y1="35333" x2="82888" y2="26000"/>
                        <a14:foregroundMark x1="82888" y1="26000" x2="90909" y2="30333"/>
                        <a14:foregroundMark x1="90909" y1="30333" x2="95722" y2="40000"/>
                        <a14:foregroundMark x1="95722" y1="40000" x2="77005" y2="47333"/>
                        <a14:foregroundMark x1="77005" y1="47333" x2="77005" y2="47333"/>
                        <a14:foregroundMark x1="47059" y1="86000" x2="51872" y2="91667"/>
                        <a14:foregroundMark x1="51872" y1="91667" x2="53476" y2="97000"/>
                        <a14:foregroundMark x1="28342" y1="13333" x2="40642" y2="18333"/>
                        <a14:foregroundMark x1="31551" y1="6667" x2="31551" y2="6667"/>
                        <a14:foregroundMark x1="62032" y1="2333" x2="62032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6" y="4766904"/>
            <a:ext cx="1032503" cy="1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Притча про знак запитання — Християнський портал КІРІОС">
            <a:extLst>
              <a:ext uri="{FF2B5EF4-FFF2-40B4-BE49-F238E27FC236}">
                <a16:creationId xmlns:a16="http://schemas.microsoft.com/office/drawing/2014/main" id="{58E74FBC-6752-1FB0-5FB3-8BD72BE4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97000" l="1070" r="95722">
                        <a14:foregroundMark x1="34759" y1="13000" x2="60963" y2="13000"/>
                        <a14:foregroundMark x1="60963" y1="13000" x2="70588" y2="20000"/>
                        <a14:foregroundMark x1="70588" y1="20000" x2="61497" y2="7667"/>
                        <a14:foregroundMark x1="61497" y1="7667" x2="61497" y2="7333"/>
                        <a14:foregroundMark x1="61497" y1="7333" x2="56150" y2="21333"/>
                        <a14:foregroundMark x1="56150" y1="21333" x2="56150" y2="21333"/>
                        <a14:foregroundMark x1="56150" y1="21333" x2="33155" y2="18667"/>
                        <a14:foregroundMark x1="33155" y1="18667" x2="32086" y2="18000"/>
                        <a14:foregroundMark x1="32086" y1="18000" x2="1604" y2="35333"/>
                        <a14:foregroundMark x1="1604" y1="35333" x2="82888" y2="26000"/>
                        <a14:foregroundMark x1="82888" y1="26000" x2="90909" y2="30333"/>
                        <a14:foregroundMark x1="90909" y1="30333" x2="95722" y2="40000"/>
                        <a14:foregroundMark x1="95722" y1="40000" x2="77005" y2="47333"/>
                        <a14:foregroundMark x1="77005" y1="47333" x2="77005" y2="47333"/>
                        <a14:foregroundMark x1="47059" y1="86000" x2="51872" y2="91667"/>
                        <a14:foregroundMark x1="51872" y1="91667" x2="53476" y2="97000"/>
                        <a14:foregroundMark x1="28342" y1="13333" x2="40642" y2="18333"/>
                        <a14:foregroundMark x1="31551" y1="6667" x2="31551" y2="6667"/>
                        <a14:foregroundMark x1="62032" y1="2333" x2="62032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64" y="4766904"/>
            <a:ext cx="1032503" cy="1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пляжный мяч скачать бесплатно - Мяч картинки - Прозрачный Пляжный мяч ПНГ  клипарт">
            <a:extLst>
              <a:ext uri="{FF2B5EF4-FFF2-40B4-BE49-F238E27FC236}">
                <a16:creationId xmlns:a16="http://schemas.microsoft.com/office/drawing/2014/main" id="{F0BC8D76-5112-57E2-AB39-ACF585CE6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7" b="91429" l="6154" r="96154">
                        <a14:foregroundMark x1="6154" y1="38571" x2="6154" y2="38571"/>
                        <a14:foregroundMark x1="45385" y1="8929" x2="45385" y2="8929"/>
                        <a14:foregroundMark x1="45385" y1="8929" x2="53077" y2="9286"/>
                        <a14:foregroundMark x1="53077" y1="9286" x2="41154" y2="19286"/>
                        <a14:foregroundMark x1="41154" y1="19286" x2="56923" y2="6429"/>
                        <a14:foregroundMark x1="56923" y1="6429" x2="65000" y2="6071"/>
                        <a14:foregroundMark x1="65000" y1="6071" x2="65000" y2="6071"/>
                        <a14:foregroundMark x1="96538" y1="54286" x2="94231" y2="45714"/>
                        <a14:foregroundMark x1="50385" y1="91429" x2="50385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95" y="854023"/>
            <a:ext cx="1393203" cy="15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Ключ эмодзи клипарт. Бесплатная загрузка. | Creazilla">
            <a:extLst>
              <a:ext uri="{FF2B5EF4-FFF2-40B4-BE49-F238E27FC236}">
                <a16:creationId xmlns:a16="http://schemas.microsoft.com/office/drawing/2014/main" id="{B0D2644E-F588-C1BD-1611-65A83CE3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84" y="2796610"/>
            <a:ext cx="1433098" cy="14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меч PNG и картинки пнг | рисунок Векторы и PSD | Бесплатная загрузка на  Pngtree">
            <a:extLst>
              <a:ext uri="{FF2B5EF4-FFF2-40B4-BE49-F238E27FC236}">
                <a16:creationId xmlns:a16="http://schemas.microsoft.com/office/drawing/2014/main" id="{AA295CE5-3E4C-CC9E-748C-3987014D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2778" l="10000" r="90278">
                        <a14:foregroundMark x1="44722" y1="54722" x2="44722" y2="54722"/>
                        <a14:foregroundMark x1="16111" y1="92778" x2="16111" y2="92778"/>
                        <a14:foregroundMark x1="41111" y1="61389" x2="41111" y2="61389"/>
                        <a14:foregroundMark x1="90278" y1="8056" x2="90278" y2="8056"/>
                        <a14:foregroundMark x1="90278" y1="8056" x2="90278" y2="8056"/>
                        <a14:foregroundMark x1="89722" y1="4167" x2="89722" y2="4167"/>
                        <a14:foregroundMark x1="48889" y1="53889" x2="48889" y2="53889"/>
                        <a14:foregroundMark x1="48889" y1="53889" x2="39167" y2="64444"/>
                        <a14:foregroundMark x1="20833" y1="83611" x2="20833" y2="83611"/>
                        <a14:foregroundMark x1="20833" y1="83611" x2="17778" y2="86389"/>
                        <a14:foregroundMark x1="17778" y1="86389" x2="16389" y2="90000"/>
                        <a14:backgroundMark x1="48333" y1="47222" x2="48333" y2="47222"/>
                        <a14:backgroundMark x1="41389" y1="54444" x2="41389" y2="5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98" y="4755352"/>
            <a:ext cx="1667973" cy="16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еч PNG и картинки пнг | рисунок Векторы и PSD | Бесплатная загрузка на  Pngtree">
            <a:extLst>
              <a:ext uri="{FF2B5EF4-FFF2-40B4-BE49-F238E27FC236}">
                <a16:creationId xmlns:a16="http://schemas.microsoft.com/office/drawing/2014/main" id="{0B548856-1593-B964-3B89-7E320131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2778" l="10000" r="90278">
                        <a14:foregroundMark x1="44722" y1="54722" x2="44722" y2="54722"/>
                        <a14:foregroundMark x1="16111" y1="92778" x2="16111" y2="92778"/>
                        <a14:foregroundMark x1="41111" y1="61389" x2="41111" y2="61389"/>
                        <a14:foregroundMark x1="90278" y1="8056" x2="90278" y2="8056"/>
                        <a14:foregroundMark x1="90278" y1="8056" x2="90278" y2="8056"/>
                        <a14:foregroundMark x1="89722" y1="4167" x2="89722" y2="4167"/>
                        <a14:foregroundMark x1="48889" y1="53889" x2="48889" y2="53889"/>
                        <a14:foregroundMark x1="48889" y1="53889" x2="39167" y2="64444"/>
                        <a14:foregroundMark x1="20833" y1="83611" x2="20833" y2="83611"/>
                        <a14:foregroundMark x1="20833" y1="83611" x2="17778" y2="86389"/>
                        <a14:foregroundMark x1="17778" y1="86389" x2="16389" y2="90000"/>
                        <a14:backgroundMark x1="48333" y1="47222" x2="48333" y2="47222"/>
                        <a14:backgroundMark x1="41389" y1="54444" x2="41389" y2="5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20" y="694588"/>
            <a:ext cx="1667973" cy="16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люч эмодзи клипарт. Бесплатная загрузка. | Creazilla">
            <a:extLst>
              <a:ext uri="{FF2B5EF4-FFF2-40B4-BE49-F238E27FC236}">
                <a16:creationId xmlns:a16="http://schemas.microsoft.com/office/drawing/2014/main" id="{B2AFB8C1-6660-E612-40D2-ECDA1B10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21" y="837869"/>
            <a:ext cx="1433098" cy="14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меч PNG и картинки пнг | рисунок Векторы и PSD | Бесплатная загрузка на  Pngtree">
            <a:extLst>
              <a:ext uri="{FF2B5EF4-FFF2-40B4-BE49-F238E27FC236}">
                <a16:creationId xmlns:a16="http://schemas.microsoft.com/office/drawing/2014/main" id="{F5CC5F2B-A8CD-9BDE-8B14-E21E94CA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2778" l="10000" r="90278">
                        <a14:foregroundMark x1="44722" y1="54722" x2="44722" y2="54722"/>
                        <a14:foregroundMark x1="16111" y1="92778" x2="16111" y2="92778"/>
                        <a14:foregroundMark x1="41111" y1="61389" x2="41111" y2="61389"/>
                        <a14:foregroundMark x1="90278" y1="8056" x2="90278" y2="8056"/>
                        <a14:foregroundMark x1="90278" y1="8056" x2="90278" y2="8056"/>
                        <a14:foregroundMark x1="89722" y1="4167" x2="89722" y2="4167"/>
                        <a14:foregroundMark x1="48889" y1="53889" x2="48889" y2="53889"/>
                        <a14:foregroundMark x1="48889" y1="53889" x2="39167" y2="64444"/>
                        <a14:foregroundMark x1="20833" y1="83611" x2="20833" y2="83611"/>
                        <a14:foregroundMark x1="20833" y1="83611" x2="17778" y2="86389"/>
                        <a14:foregroundMark x1="17778" y1="86389" x2="16389" y2="90000"/>
                        <a14:backgroundMark x1="48333" y1="47222" x2="48333" y2="47222"/>
                        <a14:backgroundMark x1="41389" y1="54444" x2="41389" y2="5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25" y="2726663"/>
            <a:ext cx="1667973" cy="16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пляжный мяч скачать бесплатно - Мяч картинки - Прозрачный Пляжный мяч ПНГ  клипарт">
            <a:extLst>
              <a:ext uri="{FF2B5EF4-FFF2-40B4-BE49-F238E27FC236}">
                <a16:creationId xmlns:a16="http://schemas.microsoft.com/office/drawing/2014/main" id="{08BD3869-79A1-8925-5BB1-81177AF7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7" b="91429" l="6154" r="96154">
                        <a14:foregroundMark x1="6154" y1="38571" x2="6154" y2="38571"/>
                        <a14:foregroundMark x1="45385" y1="8929" x2="45385" y2="8929"/>
                        <a14:foregroundMark x1="45385" y1="8929" x2="53077" y2="9286"/>
                        <a14:foregroundMark x1="53077" y1="9286" x2="41154" y2="19286"/>
                        <a14:foregroundMark x1="41154" y1="19286" x2="56923" y2="6429"/>
                        <a14:foregroundMark x1="56923" y1="6429" x2="65000" y2="6071"/>
                        <a14:foregroundMark x1="65000" y1="6071" x2="65000" y2="6071"/>
                        <a14:foregroundMark x1="96538" y1="54286" x2="94231" y2="45714"/>
                        <a14:foregroundMark x1="50385" y1="91429" x2="50385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21" y="2825448"/>
            <a:ext cx="1393203" cy="15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люч эмодзи клипарт. Бесплатная загрузка. | Creazilla">
            <a:extLst>
              <a:ext uri="{FF2B5EF4-FFF2-40B4-BE49-F238E27FC236}">
                <a16:creationId xmlns:a16="http://schemas.microsoft.com/office/drawing/2014/main" id="{3F45097E-9EFD-6F26-5142-F0A1A86F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35" y="4911440"/>
            <a:ext cx="1433098" cy="14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пляжный мяч скачать бесплатно - Мяч картинки - Прозрачный Пляжный мяч ПНГ  клипарт">
            <a:extLst>
              <a:ext uri="{FF2B5EF4-FFF2-40B4-BE49-F238E27FC236}">
                <a16:creationId xmlns:a16="http://schemas.microsoft.com/office/drawing/2014/main" id="{0A607F18-B82E-973A-667B-5838CF3D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7" b="91429" l="6154" r="96154">
                        <a14:foregroundMark x1="6154" y1="38571" x2="6154" y2="38571"/>
                        <a14:foregroundMark x1="45385" y1="8929" x2="45385" y2="8929"/>
                        <a14:foregroundMark x1="45385" y1="8929" x2="53077" y2="9286"/>
                        <a14:foregroundMark x1="53077" y1="9286" x2="41154" y2="19286"/>
                        <a14:foregroundMark x1="41154" y1="19286" x2="56923" y2="6429"/>
                        <a14:foregroundMark x1="56923" y1="6429" x2="65000" y2="6071"/>
                        <a14:foregroundMark x1="65000" y1="6071" x2="65000" y2="6071"/>
                        <a14:foregroundMark x1="96538" y1="54286" x2="94231" y2="45714"/>
                        <a14:foregroundMark x1="50385" y1="91429" x2="50385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37" y="4922953"/>
            <a:ext cx="1393203" cy="15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ображення, що містить текст, графічний дизайн, Графіка, картинки&#10;&#10;Автоматично згенерований опис">
            <a:extLst>
              <a:ext uri="{FF2B5EF4-FFF2-40B4-BE49-F238E27FC236}">
                <a16:creationId xmlns:a16="http://schemas.microsoft.com/office/drawing/2014/main" id="{5082A34C-DA3A-46F9-FB2A-4A170A22FB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03" y="54637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мультфільм, картинки, кіт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2AB5DDBC-358A-AC9B-F345-C64FDDC2F2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915" y="2324547"/>
            <a:ext cx="4876190" cy="487619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30" descr="Picsart Birthday Gift Png , Png Download - Blue Gift Box Png, Transparent  Png - kindpng">
            <a:extLst>
              <a:ext uri="{FF2B5EF4-FFF2-40B4-BE49-F238E27FC236}">
                <a16:creationId xmlns:a16="http://schemas.microsoft.com/office/drawing/2014/main" id="{E626C17E-9780-50AE-3FFD-EE8053BB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49" b="93189" l="5349" r="94535">
                        <a14:foregroundMark x1="26047" y1="29023" x2="27093" y2="42152"/>
                        <a14:foregroundMark x1="5581" y1="28430" x2="8140" y2="41461"/>
                        <a14:foregroundMark x1="69767" y1="26555" x2="75233" y2="43534"/>
                        <a14:foregroundMark x1="94535" y1="29121" x2="91163" y2="49556"/>
                        <a14:foregroundMark x1="77093" y1="30898" x2="73140" y2="76505"/>
                        <a14:foregroundMark x1="74535" y1="79664" x2="74535" y2="85291"/>
                        <a14:foregroundMark x1="74535" y1="85291" x2="48023" y2="93189"/>
                        <a14:foregroundMark x1="24884" y1="32083" x2="25930" y2="72853"/>
                        <a14:foregroundMark x1="25930" y1="72853" x2="27674" y2="84403"/>
                        <a14:foregroundMark x1="27674" y1="84403" x2="24186" y2="52024"/>
                        <a14:foregroundMark x1="24186" y1="52024" x2="26163" y2="43929"/>
                        <a14:foregroundMark x1="26163" y1="43929" x2="26744" y2="43633"/>
                        <a14:foregroundMark x1="26744" y1="43633" x2="18605" y2="34353"/>
                        <a14:foregroundMark x1="18605" y1="34353" x2="25698" y2="28430"/>
                        <a14:foregroundMark x1="25698" y1="28430" x2="26977" y2="28134"/>
                        <a14:foregroundMark x1="26977" y1="28134" x2="16977" y2="26654"/>
                        <a14:foregroundMark x1="16977" y1="26654" x2="53837" y2="11747"/>
                        <a14:foregroundMark x1="53837" y1="11747" x2="58488" y2="20138"/>
                        <a14:foregroundMark x1="58488" y1="20138" x2="62791" y2="23593"/>
                        <a14:foregroundMark x1="62791" y1="23593" x2="84651" y2="25074"/>
                        <a14:foregroundMark x1="84651" y1="25074" x2="86279" y2="25666"/>
                        <a14:foregroundMark x1="86279" y1="25666" x2="59186" y2="10365"/>
                        <a14:foregroundMark x1="59186" y1="10365" x2="63488" y2="27147"/>
                        <a14:foregroundMark x1="63488" y1="27147" x2="33372" y2="22113"/>
                        <a14:foregroundMark x1="33372" y1="22113" x2="31047" y2="15202"/>
                        <a14:foregroundMark x1="31047" y1="15202" x2="36512" y2="9872"/>
                        <a14:foregroundMark x1="36512" y1="9872" x2="45930" y2="7601"/>
                        <a14:foregroundMark x1="45930" y1="7601" x2="58140" y2="7996"/>
                        <a14:foregroundMark x1="58140" y1="7996" x2="61395" y2="7897"/>
                        <a14:foregroundMark x1="61395" y1="7897" x2="75814" y2="16782"/>
                        <a14:foregroundMark x1="75814" y1="16782" x2="76163" y2="17177"/>
                        <a14:foregroundMark x1="76163" y1="17177" x2="69651" y2="9872"/>
                        <a14:foregroundMark x1="69651" y1="9872" x2="64884" y2="7009"/>
                        <a14:foregroundMark x1="64884" y1="7009" x2="64884" y2="7009"/>
                        <a14:foregroundMark x1="41628" y1="6022" x2="40698" y2="27246"/>
                        <a14:foregroundMark x1="40698" y1="27246" x2="40698" y2="27246"/>
                        <a14:foregroundMark x1="40698" y1="27246" x2="27558" y2="18954"/>
                        <a14:foregroundMark x1="27558" y1="18954" x2="26628" y2="15696"/>
                        <a14:foregroundMark x1="25349" y1="19151" x2="25233" y2="20533"/>
                        <a14:foregroundMark x1="52791" y1="20039" x2="49419" y2="22409"/>
                        <a14:foregroundMark x1="49419" y1="22409" x2="49419" y2="22409"/>
                        <a14:foregroundMark x1="49419" y1="22409" x2="68372" y2="21619"/>
                        <a14:foregroundMark x1="68372" y1="21619" x2="75233" y2="22014"/>
                        <a14:foregroundMark x1="79070" y1="17275" x2="76977" y2="16091"/>
                        <a14:foregroundMark x1="65116" y1="7009" x2="65116" y2="7009"/>
                        <a14:foregroundMark x1="65116" y1="7009" x2="62674" y2="6713"/>
                        <a14:foregroundMark x1="78721" y1="16387" x2="81163" y2="16979"/>
                        <a14:foregroundMark x1="64884" y1="5429" x2="50698" y2="6910"/>
                        <a14:foregroundMark x1="50698" y1="6910" x2="38023" y2="7206"/>
                        <a14:foregroundMark x1="38023" y1="7206" x2="38023" y2="7305"/>
                        <a14:foregroundMark x1="38023" y1="7305" x2="33488" y2="13327"/>
                        <a14:foregroundMark x1="33488" y1="13327" x2="33488" y2="13524"/>
                        <a14:foregroundMark x1="33488" y1="13524" x2="36977" y2="16683"/>
                        <a14:foregroundMark x1="36977" y1="16683" x2="31860" y2="10168"/>
                        <a14:foregroundMark x1="31860" y1="10168" x2="33372" y2="9082"/>
                        <a14:foregroundMark x1="33372" y1="9082" x2="42093" y2="3949"/>
                        <a14:foregroundMark x1="51047" y1="16881" x2="51047" y2="16881"/>
                        <a14:foregroundMark x1="51047" y1="16881" x2="54070" y2="26950"/>
                        <a14:foregroundMark x1="54070" y1="26950" x2="48837" y2="29911"/>
                        <a14:foregroundMark x1="48837" y1="29911" x2="59186" y2="29121"/>
                        <a14:foregroundMark x1="46279" y1="10859" x2="44884" y2="14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04" y="4809492"/>
            <a:ext cx="1823555" cy="196608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3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Diana Sobchuk</cp:lastModifiedBy>
  <cp:revision>1</cp:revision>
  <dcterms:created xsi:type="dcterms:W3CDTF">2024-04-19T12:38:16Z</dcterms:created>
  <dcterms:modified xsi:type="dcterms:W3CDTF">2024-04-19T12:40:13Z</dcterms:modified>
</cp:coreProperties>
</file>