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268" y="1206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60E950C-659A-4C2B-8E42-A9987797AC0D}"/>
</file>

<file path=customXml/itemProps2.xml><?xml version="1.0" encoding="utf-8"?>
<ds:datastoreItem xmlns:ds="http://schemas.openxmlformats.org/officeDocument/2006/customXml" ds:itemID="{1F8BC8B6-5C6A-4A50-BE1F-4A4D9C8C2C6B}"/>
</file>

<file path=customXml/itemProps3.xml><?xml version="1.0" encoding="utf-8"?>
<ds:datastoreItem xmlns:ds="http://schemas.openxmlformats.org/officeDocument/2006/customXml" ds:itemID="{4D852584-0F0F-4005-A604-A1B5D2777A0A}"/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4</cp:revision>
  <dcterms:created xsi:type="dcterms:W3CDTF">2025-01-24T10:55:13Z</dcterms:created>
  <dcterms:modified xsi:type="dcterms:W3CDTF">2025-01-24T12:17:45Z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