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4B766-8BCE-4CB9-9697-26586682E7D9}" type="datetimeFigureOut">
              <a:rPr lang="ru-UA" smtClean="0"/>
              <a:t>23.04.2024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39C88-F28A-4DDD-8E72-CA3D40C5AB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534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39C88-F28A-4DDD-8E72-CA3D40C5AB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04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0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2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8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0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8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4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1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8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1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9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025E-4158-4CDE-A2F9-C3BC6D6309D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9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роительство, Симметрия, искусство, туман&#10;&#10;Автоматически созданное описание">
            <a:extLst>
              <a:ext uri="{FF2B5EF4-FFF2-40B4-BE49-F238E27FC236}">
                <a16:creationId xmlns:a16="http://schemas.microsoft.com/office/drawing/2014/main" id="{A821CBF1-140B-4A99-B95B-1409AF7984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"/>
          <a:stretch/>
        </p:blipFill>
        <p:spPr>
          <a:xfrm>
            <a:off x="0" y="0"/>
            <a:ext cx="12192000" cy="686088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1B1EEAA-18AB-4C08-93E4-4002D26E7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4" y="4185862"/>
            <a:ext cx="2416578" cy="2416578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иллюстрация, Графи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99A2A4C-85C1-4A7F-B479-1FD47553B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261" y="549589"/>
            <a:ext cx="2297028" cy="261313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093B83A-AE82-4744-B820-AF5B0DB0C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2A72591B-67DE-49B4-BF5A-679D908B64BA}"/>
              </a:ext>
            </a:extLst>
          </p:cNvPr>
          <p:cNvSpPr/>
          <p:nvPr/>
        </p:nvSpPr>
        <p:spPr>
          <a:xfrm rot="10073262">
            <a:off x="4647078" y="-1069696"/>
            <a:ext cx="1258601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7EEB204B-CA12-44E0-801F-622AECFEFEDB}"/>
              </a:ext>
            </a:extLst>
          </p:cNvPr>
          <p:cNvSpPr/>
          <p:nvPr/>
        </p:nvSpPr>
        <p:spPr>
          <a:xfrm rot="10800000" flipH="1">
            <a:off x="5360160" y="-1541106"/>
            <a:ext cx="982327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B37CF092-1CF2-404F-9D5A-7E02E7953A03}"/>
              </a:ext>
            </a:extLst>
          </p:cNvPr>
          <p:cNvSpPr/>
          <p:nvPr/>
        </p:nvSpPr>
        <p:spPr>
          <a:xfrm rot="9482726">
            <a:off x="4205894" y="-436493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id="{EA543237-8962-4DB7-9FF8-7F200ECC39D8}"/>
              </a:ext>
            </a:extLst>
          </p:cNvPr>
          <p:cNvSpPr/>
          <p:nvPr/>
        </p:nvSpPr>
        <p:spPr>
          <a:xfrm rot="11524383">
            <a:off x="5687993" y="-1009449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D0CA154E-2F9A-42C8-A028-8A781AF386D0}"/>
              </a:ext>
            </a:extLst>
          </p:cNvPr>
          <p:cNvSpPr/>
          <p:nvPr/>
        </p:nvSpPr>
        <p:spPr>
          <a:xfrm rot="11931606">
            <a:off x="6273070" y="-1069696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1591BA-4F72-4771-914E-609299CF2EFC}"/>
              </a:ext>
            </a:extLst>
          </p:cNvPr>
          <p:cNvSpPr txBox="1"/>
          <p:nvPr/>
        </p:nvSpPr>
        <p:spPr>
          <a:xfrm>
            <a:off x="3193913" y="4995952"/>
            <a:ext cx="10248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UA" sz="115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AD267C-1255-43FE-88ED-D7CBD91B3D30}"/>
              </a:ext>
            </a:extLst>
          </p:cNvPr>
          <p:cNvSpPr txBox="1"/>
          <p:nvPr/>
        </p:nvSpPr>
        <p:spPr>
          <a:xfrm>
            <a:off x="7740448" y="2134129"/>
            <a:ext cx="1520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Ш</a:t>
            </a:r>
            <a:endParaRPr lang="ru-UA" sz="115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C47B7B-D010-499D-8BB3-9FB0AD6FCB7C}"/>
              </a:ext>
            </a:extLst>
          </p:cNvPr>
          <p:cNvGrpSpPr/>
          <p:nvPr/>
        </p:nvGrpSpPr>
        <p:grpSpPr>
          <a:xfrm>
            <a:off x="4593377" y="1732540"/>
            <a:ext cx="2396567" cy="2396567"/>
            <a:chOff x="4593377" y="1732540"/>
            <a:chExt cx="2396567" cy="2396567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BD58DD17-02F6-477D-93C9-7EAECAC2FD80}"/>
                </a:ext>
              </a:extLst>
            </p:cNvPr>
            <p:cNvSpPr/>
            <p:nvPr/>
          </p:nvSpPr>
          <p:spPr>
            <a:xfrm>
              <a:off x="4593377" y="1732540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6" name="Рисунок 35" descr="Изображение выглядит как еда, конфета, шоколад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F4FE9416-D828-4DAF-B95A-A300F0D7B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104" y="1975317"/>
              <a:ext cx="1924729" cy="1924729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36780D8B-65BC-4F14-A138-FA5BA68B2025}"/>
              </a:ext>
            </a:extLst>
          </p:cNvPr>
          <p:cNvGrpSpPr/>
          <p:nvPr/>
        </p:nvGrpSpPr>
        <p:grpSpPr>
          <a:xfrm>
            <a:off x="4586151" y="1742082"/>
            <a:ext cx="2396567" cy="2396567"/>
            <a:chOff x="1733580" y="1882459"/>
            <a:chExt cx="2396567" cy="2396567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D531EB5E-07F4-43DA-A090-BE0575A918F5}"/>
                </a:ext>
              </a:extLst>
            </p:cNvPr>
            <p:cNvSpPr/>
            <p:nvPr/>
          </p:nvSpPr>
          <p:spPr>
            <a:xfrm>
              <a:off x="1733580" y="1882459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58AF074F-07B6-40D4-8612-EACC366D5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479" y="2006074"/>
              <a:ext cx="1951895" cy="1951895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C20A2209-BD02-4FD5-887C-55A5DC5513A8}"/>
              </a:ext>
            </a:extLst>
          </p:cNvPr>
          <p:cNvGrpSpPr/>
          <p:nvPr/>
        </p:nvGrpSpPr>
        <p:grpSpPr>
          <a:xfrm>
            <a:off x="4583190" y="1739397"/>
            <a:ext cx="2396567" cy="2396567"/>
            <a:chOff x="1187455" y="1865246"/>
            <a:chExt cx="2396567" cy="2396567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DCA65F1C-E024-44B5-B91E-D442D3382A6F}"/>
                </a:ext>
              </a:extLst>
            </p:cNvPr>
            <p:cNvSpPr/>
            <p:nvPr/>
          </p:nvSpPr>
          <p:spPr>
            <a:xfrm>
              <a:off x="1187455" y="186524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фрукт, вишн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F3BD57D-085D-4832-86F4-37F532C23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882" y="2134129"/>
              <a:ext cx="1855185" cy="1855185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7D00A55C-E0F1-4DC9-BC01-DAD4BE6BE604}"/>
              </a:ext>
            </a:extLst>
          </p:cNvPr>
          <p:cNvGrpSpPr/>
          <p:nvPr/>
        </p:nvGrpSpPr>
        <p:grpSpPr>
          <a:xfrm>
            <a:off x="4571539" y="1736712"/>
            <a:ext cx="2396567" cy="2396567"/>
            <a:chOff x="1024438" y="1821933"/>
            <a:chExt cx="2396567" cy="2396567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9CF48431-3B0A-49B0-BC55-5B2DBC83D993}"/>
                </a:ext>
              </a:extLst>
            </p:cNvPr>
            <p:cNvSpPr/>
            <p:nvPr/>
          </p:nvSpPr>
          <p:spPr>
            <a:xfrm>
              <a:off x="1024438" y="1821933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0" name="Рисунок 29" descr="Изображение выглядит как транспорт, транспортное средство, автобус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CBE8400E-B832-40B6-9A3A-4B00291D4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444" y="1983829"/>
              <a:ext cx="2072773" cy="2072773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D5C0A09C-D6AE-4159-A0F3-464686DAF6CE}"/>
              </a:ext>
            </a:extLst>
          </p:cNvPr>
          <p:cNvGrpSpPr/>
          <p:nvPr/>
        </p:nvGrpSpPr>
        <p:grpSpPr>
          <a:xfrm>
            <a:off x="4582178" y="1726864"/>
            <a:ext cx="2396567" cy="2396567"/>
            <a:chOff x="1038308" y="1865246"/>
            <a:chExt cx="2396567" cy="2396567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626412A9-6FEE-49DD-96AA-B71F4B587F0B}"/>
                </a:ext>
              </a:extLst>
            </p:cNvPr>
            <p:cNvSpPr/>
            <p:nvPr/>
          </p:nvSpPr>
          <p:spPr>
            <a:xfrm>
              <a:off x="1038308" y="186524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 descr="Изображение выглядит как собака, зарисов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5177D6E-17B6-43B1-92D3-A4D8E54FC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114" y="1996761"/>
              <a:ext cx="1844683" cy="2075775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AC9B47B5-9BBF-469F-A44B-D84B020B473F}"/>
              </a:ext>
            </a:extLst>
          </p:cNvPr>
          <p:cNvGrpSpPr/>
          <p:nvPr/>
        </p:nvGrpSpPr>
        <p:grpSpPr>
          <a:xfrm>
            <a:off x="4590647" y="1731342"/>
            <a:ext cx="2396567" cy="2396567"/>
            <a:chOff x="1450322" y="1809034"/>
            <a:chExt cx="2396567" cy="2396567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4D8BD248-236E-4162-B7FA-B818684A14B9}"/>
                </a:ext>
              </a:extLst>
            </p:cNvPr>
            <p:cNvSpPr/>
            <p:nvPr/>
          </p:nvSpPr>
          <p:spPr>
            <a:xfrm>
              <a:off x="1450322" y="1809034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 descr="Изображение выглядит как грива, кобыла, Фигурка животного, лошадь&#10;&#10;Автоматически созданное описание">
              <a:extLst>
                <a:ext uri="{FF2B5EF4-FFF2-40B4-BE49-F238E27FC236}">
                  <a16:creationId xmlns:a16="http://schemas.microsoft.com/office/drawing/2014/main" id="{E1A7A248-524A-4239-A93B-173CD90F9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4054" y="1969836"/>
              <a:ext cx="1937093" cy="1937093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85DE3DA-A3E0-452B-9098-311AC07ED5B5}"/>
              </a:ext>
            </a:extLst>
          </p:cNvPr>
          <p:cNvGrpSpPr/>
          <p:nvPr/>
        </p:nvGrpSpPr>
        <p:grpSpPr>
          <a:xfrm>
            <a:off x="4598104" y="1735514"/>
            <a:ext cx="2396567" cy="2396567"/>
            <a:chOff x="1141153" y="1730731"/>
            <a:chExt cx="2396567" cy="2396567"/>
          </a:xfrm>
        </p:grpSpPr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A4DEBDD4-41B3-4582-846A-FAAB1BF22AAF}"/>
                </a:ext>
              </a:extLst>
            </p:cNvPr>
            <p:cNvSpPr/>
            <p:nvPr/>
          </p:nvSpPr>
          <p:spPr>
            <a:xfrm>
              <a:off x="1141153" y="1730731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Изображение выглядит как пить, коктейль, сок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FFD8FAFD-D638-4AAF-A96E-E20157A45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628" y="1929064"/>
              <a:ext cx="1169346" cy="1909322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0C9A6D07-3096-46D3-9B34-665CC5C4E151}"/>
              </a:ext>
            </a:extLst>
          </p:cNvPr>
          <p:cNvGrpSpPr/>
          <p:nvPr/>
        </p:nvGrpSpPr>
        <p:grpSpPr>
          <a:xfrm>
            <a:off x="4598104" y="1746608"/>
            <a:ext cx="2396567" cy="2396567"/>
            <a:chOff x="2171915" y="3193086"/>
            <a:chExt cx="2396567" cy="2396567"/>
          </a:xfrm>
        </p:grpSpPr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6F047ADD-147C-45CD-88C3-F1BF0D7791B8}"/>
                </a:ext>
              </a:extLst>
            </p:cNvPr>
            <p:cNvSpPr/>
            <p:nvPr/>
          </p:nvSpPr>
          <p:spPr>
            <a:xfrm>
              <a:off x="2171915" y="319308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 descr="Изображение выглядит как фрукт, ананас, Ананас, Натураль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3929BA66-D4A1-4832-8B7A-F1237D213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735" y="3401797"/>
              <a:ext cx="1823596" cy="1840684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24C6AE0-C6A2-4C2C-B93D-D8DA114BB36F}"/>
              </a:ext>
            </a:extLst>
          </p:cNvPr>
          <p:cNvGrpSpPr/>
          <p:nvPr/>
        </p:nvGrpSpPr>
        <p:grpSpPr>
          <a:xfrm>
            <a:off x="4591659" y="1735514"/>
            <a:ext cx="2396567" cy="2396567"/>
            <a:chOff x="1229493" y="2144364"/>
            <a:chExt cx="2396567" cy="2396567"/>
          </a:xfrm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D75EB9E0-7CA4-4C8F-8804-84B494F64D9B}"/>
                </a:ext>
              </a:extLst>
            </p:cNvPr>
            <p:cNvSpPr/>
            <p:nvPr/>
          </p:nvSpPr>
          <p:spPr>
            <a:xfrm>
              <a:off x="1229493" y="2144364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2" name="Рисунок 31" descr="Изображение выглядит как колесо, транспортное средство, спортивный автомобиль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56D4E207-8103-425E-8BDE-9A03D2B56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150" y="2437375"/>
              <a:ext cx="1957511" cy="1957511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7DFFF018-2467-4DD9-851E-2B3E25914513}"/>
              </a:ext>
            </a:extLst>
          </p:cNvPr>
          <p:cNvGrpSpPr/>
          <p:nvPr/>
        </p:nvGrpSpPr>
        <p:grpSpPr>
          <a:xfrm>
            <a:off x="4584908" y="1740595"/>
            <a:ext cx="2396567" cy="2396567"/>
            <a:chOff x="1536833" y="1903196"/>
            <a:chExt cx="2396567" cy="2396567"/>
          </a:xfrm>
        </p:grpSpPr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E0BD8F43-D731-4398-96F5-6F37FC5D3A6E}"/>
                </a:ext>
              </a:extLst>
            </p:cNvPr>
            <p:cNvSpPr/>
            <p:nvPr/>
          </p:nvSpPr>
          <p:spPr>
            <a:xfrm>
              <a:off x="1536833" y="190319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 descr="Изображение выглядит как водоплавающая птица, птица, клюв, морская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AB3FAB15-29D2-478E-88A1-3A12F129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492" y="2134129"/>
              <a:ext cx="2012678" cy="2012678"/>
            </a:xfrm>
            <a:prstGeom prst="rect">
              <a:avLst/>
            </a:prstGeom>
          </p:spPr>
        </p:pic>
      </p:grp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032E1BF0-E935-4910-9F08-DDF98F3737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08" y="1013474"/>
            <a:ext cx="3464092" cy="352595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A0C996-5F39-4052-ABD1-08BE5521D85E}"/>
              </a:ext>
            </a:extLst>
          </p:cNvPr>
          <p:cNvSpPr/>
          <p:nvPr/>
        </p:nvSpPr>
        <p:spPr>
          <a:xfrm>
            <a:off x="4780750" y="4673257"/>
            <a:ext cx="2033036" cy="870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429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8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0.27161 0.2208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1104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3862 0.1819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10" y="909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17891 0.4104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2050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38073 0.0972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486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27735 0.0752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67" y="375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0.31484 0.3993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19954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38789 -0.0993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1" y="-4977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27461 -0.13519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7" y="-6759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42656 0.36551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28" y="18264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-0.35169 -0.28472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14236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2000" fill="hold"/>
                                        <p:tgtEl>
                                          <p:spTgt spid="8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2024-04-22T12:04:16Z</dcterms:created>
  <dcterms:modified xsi:type="dcterms:W3CDTF">2024-04-22T23:47:19Z</dcterms:modified>
</cp:coreProperties>
</file>