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9427-BCFA-4F50-AD0E-7CD0AD85EC4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9334-EEB9-406D-9F47-9558BBD548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туш</a:t>
            </a:r>
          </a:p>
          <a:p>
            <a:r>
              <a:rPr lang="ru-RU" dirty="0"/>
              <a:t>душ</a:t>
            </a:r>
          </a:p>
          <a:p>
            <a:r>
              <a:rPr lang="ru-RU" dirty="0"/>
              <a:t>ковш (посуда)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89334-EEB9-406D-9F47-9558BBD5482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оздушный шар, транспорт, шар, самолет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03" y="285501"/>
            <a:ext cx="4672522" cy="6286998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677025" y="5900860"/>
            <a:ext cx="1933573" cy="542927"/>
            <a:chOff x="6677025" y="5900860"/>
            <a:chExt cx="1933573" cy="54292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677025" y="5900862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372349" y="5900861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067673" y="5900860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6699585" y="5871472"/>
            <a:ext cx="1947240" cy="606476"/>
            <a:chOff x="6699585" y="5871472"/>
            <a:chExt cx="1947240" cy="606476"/>
          </a:xfrm>
        </p:grpSpPr>
        <p:pic>
          <p:nvPicPr>
            <p:cNvPr id="16" name="Рисунок 15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8" name="Рисунок 17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57" name="Рисунок 56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8675"/>
            <a:ext cx="2764270" cy="2764270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6640061" y="5871472"/>
            <a:ext cx="2007499" cy="606476"/>
            <a:chOff x="6633770" y="5856777"/>
            <a:chExt cx="2007499" cy="606476"/>
          </a:xfrm>
        </p:grpSpPr>
        <p:pic>
          <p:nvPicPr>
            <p:cNvPr id="77" name="Рисунок 7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79" name="Рисунок 78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81" name="Рисунок 80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6639984" y="5871472"/>
            <a:ext cx="1948711" cy="607989"/>
            <a:chOff x="6633770" y="5855264"/>
            <a:chExt cx="1948711" cy="607989"/>
          </a:xfrm>
        </p:grpSpPr>
        <p:pic>
          <p:nvPicPr>
            <p:cNvPr id="97" name="Рисунок 9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98" name="Рисунок 97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99" name="Рисунок 98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6637898" y="5871472"/>
            <a:ext cx="2007499" cy="606476"/>
            <a:chOff x="6633770" y="5856777"/>
            <a:chExt cx="2007499" cy="606476"/>
          </a:xfrm>
        </p:grpSpPr>
        <p:pic>
          <p:nvPicPr>
            <p:cNvPr id="101" name="Рисунок 100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02" name="Рисунок 101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3" name="Рисунок 102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637842" y="5872454"/>
            <a:ext cx="1948711" cy="607989"/>
            <a:chOff x="6633770" y="5855264"/>
            <a:chExt cx="1948711" cy="607989"/>
          </a:xfrm>
        </p:grpSpPr>
        <p:pic>
          <p:nvPicPr>
            <p:cNvPr id="105" name="Рисунок 104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06" name="Рисунок 105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7" name="Рисунок 106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6639326" y="5871472"/>
            <a:ext cx="2007499" cy="606476"/>
            <a:chOff x="6633770" y="5856777"/>
            <a:chExt cx="2007499" cy="606476"/>
          </a:xfrm>
        </p:grpSpPr>
        <p:pic>
          <p:nvPicPr>
            <p:cNvPr id="109" name="Рисунок 108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0" name="Рисунок 109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1" name="Рисунок 110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6687836" y="5884964"/>
            <a:ext cx="1947240" cy="606476"/>
            <a:chOff x="6699585" y="5871472"/>
            <a:chExt cx="1947240" cy="606476"/>
          </a:xfrm>
        </p:grpSpPr>
        <p:pic>
          <p:nvPicPr>
            <p:cNvPr id="87" name="Рисунок 8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94" name="Рисунок 93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95" name="Рисунок 94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6628312" y="5875197"/>
            <a:ext cx="2007499" cy="606476"/>
            <a:chOff x="6633770" y="5856777"/>
            <a:chExt cx="2007499" cy="606476"/>
          </a:xfrm>
        </p:grpSpPr>
        <p:pic>
          <p:nvPicPr>
            <p:cNvPr id="117" name="Рисунок 116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8" name="Рисунок 117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9" name="Рисунок 118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6686811" y="5887647"/>
            <a:ext cx="1947240" cy="606476"/>
            <a:chOff x="6699585" y="5871472"/>
            <a:chExt cx="1947240" cy="606476"/>
          </a:xfrm>
        </p:grpSpPr>
        <p:pic>
          <p:nvPicPr>
            <p:cNvPr id="121" name="Рисунок 120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22" name="Рисунок 121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23" name="Рисунок 122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648051" y="5876214"/>
            <a:ext cx="1948711" cy="607989"/>
            <a:chOff x="6633770" y="5855264"/>
            <a:chExt cx="1948711" cy="607989"/>
          </a:xfrm>
        </p:grpSpPr>
        <p:pic>
          <p:nvPicPr>
            <p:cNvPr id="125" name="Рисунок 124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26" name="Рисунок 125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27" name="Рисунок 126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grpSp>
        <p:nvGrpSpPr>
          <p:cNvPr id="112" name="Группа 111"/>
          <p:cNvGrpSpPr/>
          <p:nvPr/>
        </p:nvGrpSpPr>
        <p:grpSpPr>
          <a:xfrm>
            <a:off x="6709160" y="5871828"/>
            <a:ext cx="1947240" cy="606476"/>
            <a:chOff x="6699585" y="5871472"/>
            <a:chExt cx="1947240" cy="606476"/>
          </a:xfrm>
        </p:grpSpPr>
        <p:pic>
          <p:nvPicPr>
            <p:cNvPr id="113" name="Рисунок 112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14" name="Рисунок 113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15" name="Рисунок 114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6640351" y="5881819"/>
            <a:ext cx="1948711" cy="607989"/>
            <a:chOff x="6633770" y="5855264"/>
            <a:chExt cx="1948711" cy="607989"/>
          </a:xfrm>
        </p:grpSpPr>
        <p:pic>
          <p:nvPicPr>
            <p:cNvPr id="133" name="Рисунок 132" descr="Флажок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34" name="Рисунок 133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35" name="Рисунок 134" descr="Закрыть со сплошной заливкой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2" name="Рисунок 2" descr="Изображение выглядит как иллюстрация, графическая вставка, рисунок, Мультфильм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" y="1152525"/>
            <a:ext cx="4370070" cy="4370070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A1582FAD-C48F-AA92-23F0-3D5056060C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56" y="682074"/>
            <a:ext cx="3057471" cy="30574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жигал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74" y="420601"/>
            <a:ext cx="3282923" cy="32829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42" y="850821"/>
            <a:ext cx="2759654" cy="275965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лампа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67" y="531161"/>
            <a:ext cx="3237568" cy="3458896"/>
          </a:xfrm>
          <a:prstGeom prst="rect">
            <a:avLst/>
          </a:prstGeom>
        </p:spPr>
      </p:pic>
      <p:pic>
        <p:nvPicPr>
          <p:cNvPr id="4" name="Рисунок 3" descr="Изображение выглядит как Наушники, наушники, Амбушюр, Аудиооборудовани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72" y="713074"/>
            <a:ext cx="2715926" cy="271592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44" y="678705"/>
            <a:ext cx="2650667" cy="26506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47" y="964472"/>
            <a:ext cx="2565135" cy="256513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72" y="847452"/>
            <a:ext cx="2779895" cy="2779895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ухонные принадлежности, Посуда и формы для выпечки, сковорода, кастрюл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10" y="700894"/>
            <a:ext cx="3467011" cy="346701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85" y="1010989"/>
            <a:ext cx="2335913" cy="23359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3EB924-BFDE-EDC4-74BE-A6814305DBA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56" y="776989"/>
            <a:ext cx="3312241" cy="331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2024-04-17T17:27:00Z</dcterms:created>
  <dcterms:modified xsi:type="dcterms:W3CDTF">2024-12-13T15:13:44Z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E3D707601D2D4646A0E1E8073474A336_12</vt:lpwstr>
  </property>
  <property fmtid="{D5CDD505-2E9C-101B-9397-08002B2CF9AE}" pid="3" name="KSOProductBuildVer">
    <vt:lpwstr>1033-12.2.0.17119</vt:lpwstr>
  </property>
</Properties>
</file>