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3" name="Персонаж">
            <a:extLst>
              <a:ext uri="{FF2B5EF4-FFF2-40B4-BE49-F238E27FC236}">
                <a16:creationId xmlns:a16="http://schemas.microsoft.com/office/drawing/2014/main" id="{030348EC-5C68-4663-829E-4DA1AC6A9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30" y="2198410"/>
            <a:ext cx="3503878" cy="3560692"/>
          </a:xfrm>
          <a:prstGeom prst="rect">
            <a:avLst/>
          </a:prstGeom>
        </p:spPr>
      </p:pic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