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20.04.2024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306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20.04.2024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900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20.04.2024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954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20.04.2024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871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20.04.2024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531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20.04.2024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910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20.04.2024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201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20.04.2024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188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20.04.2024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199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20.04.2024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833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20.04.2024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36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A5C6E-19CD-4BCD-A0A8-1D2440688010}" type="datetimeFigureOut">
              <a:rPr lang="uk-UA" smtClean="0"/>
              <a:t>20.04.2024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095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14"/>
            <a:ext cx="12192000" cy="6912428"/>
          </a:xfrm>
          <a:prstGeom prst="rect">
            <a:avLst/>
          </a:prstGeom>
        </p:spPr>
      </p:pic>
      <p:pic>
        <p:nvPicPr>
          <p:cNvPr id="3074" name="Picture 2" descr="Рисунок дерево без листвы: D0 b4 d0 b5 d1 80 d0 b5 d0 b2 d0 be d0 b1 d0 b5  d0 b7 d0 bb d0 b8 d1 81 d1 82 d1 8c">
            <a:extLst>
              <a:ext uri="{FF2B5EF4-FFF2-40B4-BE49-F238E27FC236}">
                <a16:creationId xmlns:a16="http://schemas.microsoft.com/office/drawing/2014/main" id="{A783717E-5F35-5528-A245-74BEC30CF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36" y="-29619"/>
            <a:ext cx="6070600" cy="6858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Снежинка PNG фото">
            <a:extLst>
              <a:ext uri="{FF2B5EF4-FFF2-40B4-BE49-F238E27FC236}">
                <a16:creationId xmlns:a16="http://schemas.microsoft.com/office/drawing/2014/main" id="{676F3205-F187-8D36-2F64-B579429675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249FB2-3779-7CDB-55C4-9BC2D49C2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329" y="342900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EA136F-47B4-00E0-D85B-DC6A7886A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912" y="2384671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EC5BEE-47D6-62A1-6474-70873A926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143" y="2710908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7BE622-A6F9-33FC-E322-B602E4C0F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685" y="173859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0F53C5-28C0-D8ED-4CCE-B6C497669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225" y="735736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14DE44-B833-5AC2-5553-ED47C5E74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0146" y="2313384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D4E4F1-9BB1-3C2E-9DFE-2AA1A1629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095" y="3471769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5DF24B0-9DAF-1822-FDE2-D2DEA815B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194" y="214762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3658554-7B10-332C-E642-60C705B77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452" y="1166905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77264B-4520-8DB5-173B-9FE471B63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512" y="228314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161A650-0EB3-2EB5-EEE1-F431EE9A0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333" y="342900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F194D0D-DB42-1472-43D5-825B5EEFF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933" y="309231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42911FB-464C-9377-54DF-DDB7C3E44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7221" y="196568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8F533C9-6CD0-B476-E4C9-686716723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8567" y="62815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0677A4-3BBD-EF2F-E4D2-D0DF52937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5804" y="303998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C8E9FAE-1EC4-992B-E5E6-D328E6502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9920" y="126843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B6DEE1D-635D-FAD0-680D-A112672BD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5481" y="6764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234" y="9666"/>
            <a:ext cx="925766" cy="860358"/>
          </a:xfrm>
          <a:prstGeom prst="rect">
            <a:avLst/>
          </a:prstGeom>
        </p:spPr>
      </p:pic>
      <p:pic>
        <p:nvPicPr>
          <p:cNvPr id="1026" name="Picture 2" descr="https://lh7-us.googleusercontent.com/nVZFfFZJQjzNRSkOLfLwDGWUJJeBM5vIFTgaSpZe-ZN_oTHdWkjF-yz8hviRDHBHJoOXcBmzPD9nQpwAywj4to6-2KKDgjicJ8NVH7VgU9ib3_ZEA6ZUhTXBHNpzE6JAgjxMHThon4_UBT2uK1Z6Z-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0" y="772881"/>
            <a:ext cx="2866230" cy="563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73" y="0"/>
            <a:ext cx="678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569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Dasha</cp:lastModifiedBy>
  <cp:revision>6</cp:revision>
  <dcterms:created xsi:type="dcterms:W3CDTF">2024-04-16T06:25:26Z</dcterms:created>
  <dcterms:modified xsi:type="dcterms:W3CDTF">2024-04-20T19:12:27Z</dcterms:modified>
</cp:coreProperties>
</file>