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2" name="Драко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49" y="1668612"/>
            <a:ext cx="4272388" cy="427238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2024-02-29T08:46:00Z</dcterms:created>
  <dcterms:modified xsi:type="dcterms:W3CDTF">2024-12-17T16:42:26Z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