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0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7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7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8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0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2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/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МІЙ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МОЇ</a:t>
              </a: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70" y="3323446"/>
            <a:ext cx="2916057" cy="2916057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/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/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13" y="680759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00" y="830732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43" y="1011004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25" y="909192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17" y="755147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97" y="710045"/>
            <a:ext cx="1780309" cy="17803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49" y="683103"/>
            <a:ext cx="1813003" cy="18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22045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2696 0.49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0.0467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4 L 0.25521 0.4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01953 0.44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2543 0.488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2024-07-27T19:39:09Z</dcterms:created>
  <dcterms:modified xsi:type="dcterms:W3CDTF">2024-11-20T12:00:54Z</dcterms:modified>
</cp:coreProperties>
</file>