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3.xml><?xml version="1.0" encoding="utf-8"?>
<ds:datastoreItem xmlns:ds="http://schemas.openxmlformats.org/officeDocument/2006/customXml" ds:itemID="{655A7FB1-0647-45E8-B68D-20520FF589B6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