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2159" y="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F6DFD-44A3-453B-BBB4-21E30EBA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B8217E-5B99-4C6A-9B9A-11DA94ACA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39BEB-71FB-472F-8625-1599FAE6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E2675-1343-4519-B41E-CF1CD2CB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3B6BA-79D6-42ED-804C-A1661375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63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51FDD-4C87-46E7-84B2-8FBF1DA1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B77F7-5286-404B-BA80-7A9DBA350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E0DB2-67BA-4224-9EE4-9435B251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F7402-514B-4F40-B0FF-575CCA23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BA346-241E-4E76-8301-754F5F55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279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F726E9-590A-4666-AC0D-099E535C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22032-F83E-4D87-B373-7C454709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7F8FE9-FDD8-4BDC-9556-9D9395D1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CE146-F8AC-44E2-86B9-76B54E97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F53652-3BCC-4B6B-BCBC-30CB281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199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75615-1741-4873-A447-465784E6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A97DA-5FE1-47E7-872D-93B435AE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D73B2-4209-47F3-9831-B51ECA63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758E8-72D4-4AC1-A7B1-6A399CE9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C0A4-CF7E-4EA8-A823-FA7F5BB3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0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FB4EA-F520-4BF5-B11F-9E8968E1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010BCB-B52A-4214-9F7D-FBC69D5F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8AF94-145E-40ED-8985-5253E377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09D5C-7E64-4941-82C6-46C91BB5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93559-FF07-44CD-9893-86EB636D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56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AA5D-0F24-40F2-8794-26574EA9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DAF129-3C5B-4C29-8551-A8F8CB1AC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C28A7-2226-4DFB-BD2D-5930170B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761E8A-5259-44BA-976E-AF09C22C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54BB3E-F851-4AF4-8B3B-D060F561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FD9953-7A9F-4830-B34F-F10E12D7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200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903CE-40AC-454A-9A0D-32C83EF9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962399-9207-4287-B26F-9AF2B2AEF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F4B48-CC4B-4DB1-99E5-24E66EC32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A47C-14D5-4700-879A-B3B4EE679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0CE005-774E-46BC-9942-FDAE8C4DC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ACAC3E-7D92-447B-9FB5-6D2788CB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75716F-92B7-46E1-A2FF-51137F52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ADF623-B7D6-492B-88A1-ED41A5FC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54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E5431-BC05-4A1E-8C5F-B479D06C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792D29-233E-44B0-9582-9C174C63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8BBF82-46E8-45D4-88AB-54138C2B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B69621-6DD9-4E0F-99E2-76470ED8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381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58123F-2176-4E44-9AC4-8D853219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750F77-4F49-4CAC-913B-9B003807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6ED0F-C4DE-413D-B34C-BD24F557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21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EC55-7D84-44DA-9422-4B82884E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3930E-FDBC-445B-851A-52735A4C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E785F5-E968-4A1F-A2E6-65CAC5EC8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B9E99-99B8-4A59-9223-447E03E5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6222A-0E6F-4F22-9B5C-8C2E4031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F148C7-9F2D-474D-9ABE-CFB59E96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421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3D217-B024-455A-B7FB-9DE86AA7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51AE1E-40F4-478F-9028-2DCE622B0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CF0EE2-D59F-4DE9-BD70-B1CFDC9EF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42B3CF-C33D-41FC-A3DA-397B822C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006758-3912-4AAC-BBB7-ACE72652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989C20-EB26-4A50-BDCB-41D132FE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897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46ED-20A3-4B7F-821E-5CC45F41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8889A7-CFEE-40DF-AE4C-BFEF7AEAC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601AB-2346-4045-AABE-D21A42CF9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93B-34E7-456A-84B0-A56CE6F9B6E7}" type="datetimeFigureOut">
              <a:rPr lang="ru-UA" smtClean="0"/>
              <a:t>19.04.2024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D9284-10FE-493F-B0B3-55ADA0DEB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4372BC-16FE-4D24-8019-DB48C1127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F1A-F9D4-42C5-862B-D222E3B1D3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34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9B1FD-A86E-40CE-82E5-767E9614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CB9521-5597-4F08-BBD4-4A2BB51A6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21" y="3090505"/>
            <a:ext cx="3569045" cy="356904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544B51E-409E-456C-99C1-B014F4A8806C}"/>
              </a:ext>
            </a:extLst>
          </p:cNvPr>
          <p:cNvSpPr/>
          <p:nvPr/>
        </p:nvSpPr>
        <p:spPr>
          <a:xfrm>
            <a:off x="797442" y="712381"/>
            <a:ext cx="10728251" cy="2179675"/>
          </a:xfrm>
          <a:custGeom>
            <a:avLst/>
            <a:gdLst>
              <a:gd name="connsiteX0" fmla="*/ 0 w 10728251"/>
              <a:gd name="connsiteY0" fmla="*/ 363286 h 2179675"/>
              <a:gd name="connsiteX1" fmla="*/ 363286 w 10728251"/>
              <a:gd name="connsiteY1" fmla="*/ 0 h 2179675"/>
              <a:gd name="connsiteX2" fmla="*/ 1151654 w 10728251"/>
              <a:gd name="connsiteY2" fmla="*/ 0 h 2179675"/>
              <a:gd name="connsiteX3" fmla="*/ 1539954 w 10728251"/>
              <a:gd name="connsiteY3" fmla="*/ 0 h 2179675"/>
              <a:gd name="connsiteX4" fmla="*/ 2028271 w 10728251"/>
              <a:gd name="connsiteY4" fmla="*/ 0 h 2179675"/>
              <a:gd name="connsiteX5" fmla="*/ 2616605 w 10728251"/>
              <a:gd name="connsiteY5" fmla="*/ 0 h 2179675"/>
              <a:gd name="connsiteX6" fmla="*/ 3004906 w 10728251"/>
              <a:gd name="connsiteY6" fmla="*/ 0 h 2179675"/>
              <a:gd name="connsiteX7" fmla="*/ 3693257 w 10728251"/>
              <a:gd name="connsiteY7" fmla="*/ 0 h 2179675"/>
              <a:gd name="connsiteX8" fmla="*/ 4481624 w 10728251"/>
              <a:gd name="connsiteY8" fmla="*/ 0 h 2179675"/>
              <a:gd name="connsiteX9" fmla="*/ 5069958 w 10728251"/>
              <a:gd name="connsiteY9" fmla="*/ 0 h 2179675"/>
              <a:gd name="connsiteX10" fmla="*/ 5358242 w 10728251"/>
              <a:gd name="connsiteY10" fmla="*/ 0 h 2179675"/>
              <a:gd name="connsiteX11" fmla="*/ 5746543 w 10728251"/>
              <a:gd name="connsiteY11" fmla="*/ 0 h 2179675"/>
              <a:gd name="connsiteX12" fmla="*/ 6034826 w 10728251"/>
              <a:gd name="connsiteY12" fmla="*/ 0 h 2179675"/>
              <a:gd name="connsiteX13" fmla="*/ 6423127 w 10728251"/>
              <a:gd name="connsiteY13" fmla="*/ 0 h 2179675"/>
              <a:gd name="connsiteX14" fmla="*/ 7111478 w 10728251"/>
              <a:gd name="connsiteY14" fmla="*/ 0 h 2179675"/>
              <a:gd name="connsiteX15" fmla="*/ 7599795 w 10728251"/>
              <a:gd name="connsiteY15" fmla="*/ 0 h 2179675"/>
              <a:gd name="connsiteX16" fmla="*/ 8288146 w 10728251"/>
              <a:gd name="connsiteY16" fmla="*/ 0 h 2179675"/>
              <a:gd name="connsiteX17" fmla="*/ 8876480 w 10728251"/>
              <a:gd name="connsiteY17" fmla="*/ 0 h 2179675"/>
              <a:gd name="connsiteX18" fmla="*/ 9364797 w 10728251"/>
              <a:gd name="connsiteY18" fmla="*/ 0 h 2179675"/>
              <a:gd name="connsiteX19" fmla="*/ 10364965 w 10728251"/>
              <a:gd name="connsiteY19" fmla="*/ 0 h 2179675"/>
              <a:gd name="connsiteX20" fmla="*/ 10728251 w 10728251"/>
              <a:gd name="connsiteY20" fmla="*/ 363286 h 2179675"/>
              <a:gd name="connsiteX21" fmla="*/ 10728251 w 10728251"/>
              <a:gd name="connsiteY21" fmla="*/ 804061 h 2179675"/>
              <a:gd name="connsiteX22" fmla="*/ 10728251 w 10728251"/>
              <a:gd name="connsiteY22" fmla="*/ 1244835 h 2179675"/>
              <a:gd name="connsiteX23" fmla="*/ 10728251 w 10728251"/>
              <a:gd name="connsiteY23" fmla="*/ 1816389 h 2179675"/>
              <a:gd name="connsiteX24" fmla="*/ 10364965 w 10728251"/>
              <a:gd name="connsiteY24" fmla="*/ 2179675 h 2179675"/>
              <a:gd name="connsiteX25" fmla="*/ 9576597 w 10728251"/>
              <a:gd name="connsiteY25" fmla="*/ 2179675 h 2179675"/>
              <a:gd name="connsiteX26" fmla="*/ 8788230 w 10728251"/>
              <a:gd name="connsiteY26" fmla="*/ 2179675 h 2179675"/>
              <a:gd name="connsiteX27" fmla="*/ 8399929 w 10728251"/>
              <a:gd name="connsiteY27" fmla="*/ 2179675 h 2179675"/>
              <a:gd name="connsiteX28" fmla="*/ 8011629 w 10728251"/>
              <a:gd name="connsiteY28" fmla="*/ 2179675 h 2179675"/>
              <a:gd name="connsiteX29" fmla="*/ 7723345 w 10728251"/>
              <a:gd name="connsiteY29" fmla="*/ 2179675 h 2179675"/>
              <a:gd name="connsiteX30" fmla="*/ 7135011 w 10728251"/>
              <a:gd name="connsiteY30" fmla="*/ 2179675 h 2179675"/>
              <a:gd name="connsiteX31" fmla="*/ 6746711 w 10728251"/>
              <a:gd name="connsiteY31" fmla="*/ 2179675 h 2179675"/>
              <a:gd name="connsiteX32" fmla="*/ 6258393 w 10728251"/>
              <a:gd name="connsiteY32" fmla="*/ 2179675 h 2179675"/>
              <a:gd name="connsiteX33" fmla="*/ 5970110 w 10728251"/>
              <a:gd name="connsiteY33" fmla="*/ 2179675 h 2179675"/>
              <a:gd name="connsiteX34" fmla="*/ 5181742 w 10728251"/>
              <a:gd name="connsiteY34" fmla="*/ 2179675 h 2179675"/>
              <a:gd name="connsiteX35" fmla="*/ 4893458 w 10728251"/>
              <a:gd name="connsiteY35" fmla="*/ 2179675 h 2179675"/>
              <a:gd name="connsiteX36" fmla="*/ 4205107 w 10728251"/>
              <a:gd name="connsiteY36" fmla="*/ 2179675 h 2179675"/>
              <a:gd name="connsiteX37" fmla="*/ 3516757 w 10728251"/>
              <a:gd name="connsiteY37" fmla="*/ 2179675 h 2179675"/>
              <a:gd name="connsiteX38" fmla="*/ 2728389 w 10728251"/>
              <a:gd name="connsiteY38" fmla="*/ 2179675 h 2179675"/>
              <a:gd name="connsiteX39" fmla="*/ 2340088 w 10728251"/>
              <a:gd name="connsiteY39" fmla="*/ 2179675 h 2179675"/>
              <a:gd name="connsiteX40" fmla="*/ 1751754 w 10728251"/>
              <a:gd name="connsiteY40" fmla="*/ 2179675 h 2179675"/>
              <a:gd name="connsiteX41" fmla="*/ 1363454 w 10728251"/>
              <a:gd name="connsiteY41" fmla="*/ 2179675 h 2179675"/>
              <a:gd name="connsiteX42" fmla="*/ 1075170 w 10728251"/>
              <a:gd name="connsiteY42" fmla="*/ 2179675 h 2179675"/>
              <a:gd name="connsiteX43" fmla="*/ 363286 w 10728251"/>
              <a:gd name="connsiteY43" fmla="*/ 2179675 h 2179675"/>
              <a:gd name="connsiteX44" fmla="*/ 0 w 10728251"/>
              <a:gd name="connsiteY44" fmla="*/ 1816389 h 2179675"/>
              <a:gd name="connsiteX45" fmla="*/ 0 w 10728251"/>
              <a:gd name="connsiteY45" fmla="*/ 1317490 h 2179675"/>
              <a:gd name="connsiteX46" fmla="*/ 0 w 10728251"/>
              <a:gd name="connsiteY46" fmla="*/ 818592 h 2179675"/>
              <a:gd name="connsiteX47" fmla="*/ 0 w 10728251"/>
              <a:gd name="connsiteY47" fmla="*/ 363286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28251" h="2179675" fill="none" extrusionOk="0">
                <a:moveTo>
                  <a:pt x="0" y="363286"/>
                </a:moveTo>
                <a:cubicBezTo>
                  <a:pt x="25884" y="164335"/>
                  <a:pt x="133886" y="-30870"/>
                  <a:pt x="363286" y="0"/>
                </a:cubicBezTo>
                <a:cubicBezTo>
                  <a:pt x="667784" y="-41928"/>
                  <a:pt x="771946" y="48062"/>
                  <a:pt x="1151654" y="0"/>
                </a:cubicBezTo>
                <a:cubicBezTo>
                  <a:pt x="1531362" y="-48062"/>
                  <a:pt x="1356657" y="32610"/>
                  <a:pt x="1539954" y="0"/>
                </a:cubicBezTo>
                <a:cubicBezTo>
                  <a:pt x="1723251" y="-32610"/>
                  <a:pt x="1822210" y="8251"/>
                  <a:pt x="2028271" y="0"/>
                </a:cubicBezTo>
                <a:cubicBezTo>
                  <a:pt x="2234332" y="-8251"/>
                  <a:pt x="2371544" y="5844"/>
                  <a:pt x="2616605" y="0"/>
                </a:cubicBezTo>
                <a:cubicBezTo>
                  <a:pt x="2861666" y="-5844"/>
                  <a:pt x="2857670" y="23725"/>
                  <a:pt x="3004906" y="0"/>
                </a:cubicBezTo>
                <a:cubicBezTo>
                  <a:pt x="3152142" y="-23725"/>
                  <a:pt x="3458627" y="22258"/>
                  <a:pt x="3693257" y="0"/>
                </a:cubicBezTo>
                <a:cubicBezTo>
                  <a:pt x="3927887" y="-22258"/>
                  <a:pt x="4165860" y="47019"/>
                  <a:pt x="4481624" y="0"/>
                </a:cubicBezTo>
                <a:cubicBezTo>
                  <a:pt x="4797388" y="-47019"/>
                  <a:pt x="4885907" y="49691"/>
                  <a:pt x="5069958" y="0"/>
                </a:cubicBezTo>
                <a:cubicBezTo>
                  <a:pt x="5254009" y="-49691"/>
                  <a:pt x="5285931" y="22346"/>
                  <a:pt x="5358242" y="0"/>
                </a:cubicBezTo>
                <a:cubicBezTo>
                  <a:pt x="5430553" y="-22346"/>
                  <a:pt x="5579364" y="27436"/>
                  <a:pt x="5746543" y="0"/>
                </a:cubicBezTo>
                <a:cubicBezTo>
                  <a:pt x="5913722" y="-27436"/>
                  <a:pt x="5940111" y="32120"/>
                  <a:pt x="6034826" y="0"/>
                </a:cubicBezTo>
                <a:cubicBezTo>
                  <a:pt x="6129541" y="-32120"/>
                  <a:pt x="6326129" y="689"/>
                  <a:pt x="6423127" y="0"/>
                </a:cubicBezTo>
                <a:cubicBezTo>
                  <a:pt x="6520125" y="-689"/>
                  <a:pt x="6957585" y="58836"/>
                  <a:pt x="7111478" y="0"/>
                </a:cubicBezTo>
                <a:cubicBezTo>
                  <a:pt x="7265371" y="-58836"/>
                  <a:pt x="7359147" y="7856"/>
                  <a:pt x="7599795" y="0"/>
                </a:cubicBezTo>
                <a:cubicBezTo>
                  <a:pt x="7840443" y="-7856"/>
                  <a:pt x="8001306" y="70938"/>
                  <a:pt x="8288146" y="0"/>
                </a:cubicBezTo>
                <a:cubicBezTo>
                  <a:pt x="8574986" y="-70938"/>
                  <a:pt x="8719244" y="53132"/>
                  <a:pt x="8876480" y="0"/>
                </a:cubicBezTo>
                <a:cubicBezTo>
                  <a:pt x="9033716" y="-53132"/>
                  <a:pt x="9258991" y="33987"/>
                  <a:pt x="9364797" y="0"/>
                </a:cubicBezTo>
                <a:cubicBezTo>
                  <a:pt x="9470603" y="-33987"/>
                  <a:pt x="10139576" y="18254"/>
                  <a:pt x="10364965" y="0"/>
                </a:cubicBezTo>
                <a:cubicBezTo>
                  <a:pt x="10592036" y="-10459"/>
                  <a:pt x="10712087" y="208086"/>
                  <a:pt x="10728251" y="363286"/>
                </a:cubicBezTo>
                <a:cubicBezTo>
                  <a:pt x="10756286" y="490549"/>
                  <a:pt x="10677119" y="646788"/>
                  <a:pt x="10728251" y="804061"/>
                </a:cubicBezTo>
                <a:cubicBezTo>
                  <a:pt x="10779383" y="961334"/>
                  <a:pt x="10696401" y="1119645"/>
                  <a:pt x="10728251" y="1244835"/>
                </a:cubicBezTo>
                <a:cubicBezTo>
                  <a:pt x="10760101" y="1370025"/>
                  <a:pt x="10672798" y="1584506"/>
                  <a:pt x="10728251" y="1816389"/>
                </a:cubicBezTo>
                <a:cubicBezTo>
                  <a:pt x="10743095" y="2046873"/>
                  <a:pt x="10561576" y="2234252"/>
                  <a:pt x="10364965" y="2179675"/>
                </a:cubicBezTo>
                <a:cubicBezTo>
                  <a:pt x="10195703" y="2233680"/>
                  <a:pt x="9783750" y="2124671"/>
                  <a:pt x="9576597" y="2179675"/>
                </a:cubicBezTo>
                <a:cubicBezTo>
                  <a:pt x="9369444" y="2234679"/>
                  <a:pt x="9136105" y="2134847"/>
                  <a:pt x="8788230" y="2179675"/>
                </a:cubicBezTo>
                <a:cubicBezTo>
                  <a:pt x="8440355" y="2224503"/>
                  <a:pt x="8482452" y="2144030"/>
                  <a:pt x="8399929" y="2179675"/>
                </a:cubicBezTo>
                <a:cubicBezTo>
                  <a:pt x="8317406" y="2215320"/>
                  <a:pt x="8100406" y="2158806"/>
                  <a:pt x="8011629" y="2179675"/>
                </a:cubicBezTo>
                <a:cubicBezTo>
                  <a:pt x="7922852" y="2200544"/>
                  <a:pt x="7858920" y="2175311"/>
                  <a:pt x="7723345" y="2179675"/>
                </a:cubicBezTo>
                <a:cubicBezTo>
                  <a:pt x="7587770" y="2184039"/>
                  <a:pt x="7334744" y="2166600"/>
                  <a:pt x="7135011" y="2179675"/>
                </a:cubicBezTo>
                <a:cubicBezTo>
                  <a:pt x="6935278" y="2192750"/>
                  <a:pt x="6876049" y="2167252"/>
                  <a:pt x="6746711" y="2179675"/>
                </a:cubicBezTo>
                <a:cubicBezTo>
                  <a:pt x="6617373" y="2192098"/>
                  <a:pt x="6495622" y="2171910"/>
                  <a:pt x="6258393" y="2179675"/>
                </a:cubicBezTo>
                <a:cubicBezTo>
                  <a:pt x="6021164" y="2187440"/>
                  <a:pt x="6054434" y="2150944"/>
                  <a:pt x="5970110" y="2179675"/>
                </a:cubicBezTo>
                <a:cubicBezTo>
                  <a:pt x="5885786" y="2208406"/>
                  <a:pt x="5506810" y="2086912"/>
                  <a:pt x="5181742" y="2179675"/>
                </a:cubicBezTo>
                <a:cubicBezTo>
                  <a:pt x="4856674" y="2272438"/>
                  <a:pt x="4988348" y="2151536"/>
                  <a:pt x="4893458" y="2179675"/>
                </a:cubicBezTo>
                <a:cubicBezTo>
                  <a:pt x="4798568" y="2207814"/>
                  <a:pt x="4522485" y="2098843"/>
                  <a:pt x="4205107" y="2179675"/>
                </a:cubicBezTo>
                <a:cubicBezTo>
                  <a:pt x="3887729" y="2260507"/>
                  <a:pt x="3747729" y="2117024"/>
                  <a:pt x="3516757" y="2179675"/>
                </a:cubicBezTo>
                <a:cubicBezTo>
                  <a:pt x="3285785" y="2242326"/>
                  <a:pt x="3085248" y="2158732"/>
                  <a:pt x="2728389" y="2179675"/>
                </a:cubicBezTo>
                <a:cubicBezTo>
                  <a:pt x="2371530" y="2200618"/>
                  <a:pt x="2523359" y="2166066"/>
                  <a:pt x="2340088" y="2179675"/>
                </a:cubicBezTo>
                <a:cubicBezTo>
                  <a:pt x="2156817" y="2193284"/>
                  <a:pt x="1890603" y="2153916"/>
                  <a:pt x="1751754" y="2179675"/>
                </a:cubicBezTo>
                <a:cubicBezTo>
                  <a:pt x="1612905" y="2205434"/>
                  <a:pt x="1443404" y="2178888"/>
                  <a:pt x="1363454" y="2179675"/>
                </a:cubicBezTo>
                <a:cubicBezTo>
                  <a:pt x="1283504" y="2180462"/>
                  <a:pt x="1213344" y="2160176"/>
                  <a:pt x="1075170" y="2179675"/>
                </a:cubicBezTo>
                <a:cubicBezTo>
                  <a:pt x="936996" y="2199174"/>
                  <a:pt x="563298" y="2172230"/>
                  <a:pt x="363286" y="2179675"/>
                </a:cubicBezTo>
                <a:cubicBezTo>
                  <a:pt x="187678" y="2186390"/>
                  <a:pt x="32194" y="2005335"/>
                  <a:pt x="0" y="1816389"/>
                </a:cubicBezTo>
                <a:cubicBezTo>
                  <a:pt x="-26726" y="1578703"/>
                  <a:pt x="14732" y="1546336"/>
                  <a:pt x="0" y="1317490"/>
                </a:cubicBezTo>
                <a:cubicBezTo>
                  <a:pt x="-14732" y="1088644"/>
                  <a:pt x="43943" y="1010029"/>
                  <a:pt x="0" y="818592"/>
                </a:cubicBezTo>
                <a:cubicBezTo>
                  <a:pt x="-43943" y="627155"/>
                  <a:pt x="6317" y="456314"/>
                  <a:pt x="0" y="363286"/>
                </a:cubicBezTo>
                <a:close/>
              </a:path>
              <a:path w="10728251" h="2179675" stroke="0" extrusionOk="0">
                <a:moveTo>
                  <a:pt x="0" y="363286"/>
                </a:moveTo>
                <a:cubicBezTo>
                  <a:pt x="10209" y="114689"/>
                  <a:pt x="198070" y="-11893"/>
                  <a:pt x="363286" y="0"/>
                </a:cubicBezTo>
                <a:cubicBezTo>
                  <a:pt x="485493" y="-57860"/>
                  <a:pt x="748791" y="70553"/>
                  <a:pt x="951620" y="0"/>
                </a:cubicBezTo>
                <a:cubicBezTo>
                  <a:pt x="1154449" y="-70553"/>
                  <a:pt x="1435202" y="25118"/>
                  <a:pt x="1639971" y="0"/>
                </a:cubicBezTo>
                <a:cubicBezTo>
                  <a:pt x="1844740" y="-25118"/>
                  <a:pt x="2175824" y="63444"/>
                  <a:pt x="2328322" y="0"/>
                </a:cubicBezTo>
                <a:cubicBezTo>
                  <a:pt x="2480820" y="-63444"/>
                  <a:pt x="2703023" y="57090"/>
                  <a:pt x="2916656" y="0"/>
                </a:cubicBezTo>
                <a:cubicBezTo>
                  <a:pt x="3130289" y="-57090"/>
                  <a:pt x="3233649" y="42533"/>
                  <a:pt x="3504990" y="0"/>
                </a:cubicBezTo>
                <a:cubicBezTo>
                  <a:pt x="3776331" y="-42533"/>
                  <a:pt x="3745780" y="36180"/>
                  <a:pt x="3893290" y="0"/>
                </a:cubicBezTo>
                <a:cubicBezTo>
                  <a:pt x="4040800" y="-36180"/>
                  <a:pt x="4150643" y="42003"/>
                  <a:pt x="4281591" y="0"/>
                </a:cubicBezTo>
                <a:cubicBezTo>
                  <a:pt x="4412539" y="-42003"/>
                  <a:pt x="4673869" y="6183"/>
                  <a:pt x="4869925" y="0"/>
                </a:cubicBezTo>
                <a:cubicBezTo>
                  <a:pt x="5065981" y="-6183"/>
                  <a:pt x="5220416" y="66803"/>
                  <a:pt x="5458259" y="0"/>
                </a:cubicBezTo>
                <a:cubicBezTo>
                  <a:pt x="5696102" y="-66803"/>
                  <a:pt x="5919752" y="52625"/>
                  <a:pt x="6046593" y="0"/>
                </a:cubicBezTo>
                <a:cubicBezTo>
                  <a:pt x="6173434" y="-52625"/>
                  <a:pt x="6528441" y="48457"/>
                  <a:pt x="6734944" y="0"/>
                </a:cubicBezTo>
                <a:cubicBezTo>
                  <a:pt x="6941447" y="-48457"/>
                  <a:pt x="7041046" y="7506"/>
                  <a:pt x="7223261" y="0"/>
                </a:cubicBezTo>
                <a:cubicBezTo>
                  <a:pt x="7405476" y="-7506"/>
                  <a:pt x="7800100" y="88655"/>
                  <a:pt x="8011629" y="0"/>
                </a:cubicBezTo>
                <a:cubicBezTo>
                  <a:pt x="8223158" y="-88655"/>
                  <a:pt x="8301164" y="53459"/>
                  <a:pt x="8499946" y="0"/>
                </a:cubicBezTo>
                <a:cubicBezTo>
                  <a:pt x="8698728" y="-53459"/>
                  <a:pt x="8841225" y="43935"/>
                  <a:pt x="8988263" y="0"/>
                </a:cubicBezTo>
                <a:cubicBezTo>
                  <a:pt x="9135301" y="-43935"/>
                  <a:pt x="9189230" y="2610"/>
                  <a:pt x="9276547" y="0"/>
                </a:cubicBezTo>
                <a:cubicBezTo>
                  <a:pt x="9363864" y="-2610"/>
                  <a:pt x="9437807" y="25909"/>
                  <a:pt x="9564831" y="0"/>
                </a:cubicBezTo>
                <a:cubicBezTo>
                  <a:pt x="9691855" y="-25909"/>
                  <a:pt x="10024810" y="56345"/>
                  <a:pt x="10364965" y="0"/>
                </a:cubicBezTo>
                <a:cubicBezTo>
                  <a:pt x="10564530" y="-44424"/>
                  <a:pt x="10672017" y="174764"/>
                  <a:pt x="10728251" y="363286"/>
                </a:cubicBezTo>
                <a:cubicBezTo>
                  <a:pt x="10757585" y="482238"/>
                  <a:pt x="10698960" y="669426"/>
                  <a:pt x="10728251" y="862185"/>
                </a:cubicBezTo>
                <a:cubicBezTo>
                  <a:pt x="10757542" y="1054944"/>
                  <a:pt x="10684969" y="1244349"/>
                  <a:pt x="10728251" y="1361083"/>
                </a:cubicBezTo>
                <a:cubicBezTo>
                  <a:pt x="10771533" y="1477817"/>
                  <a:pt x="10706414" y="1602661"/>
                  <a:pt x="10728251" y="1816389"/>
                </a:cubicBezTo>
                <a:cubicBezTo>
                  <a:pt x="10725446" y="2027702"/>
                  <a:pt x="10571516" y="2173563"/>
                  <a:pt x="10364965" y="2179675"/>
                </a:cubicBezTo>
                <a:cubicBezTo>
                  <a:pt x="10154434" y="2271331"/>
                  <a:pt x="9833231" y="2167616"/>
                  <a:pt x="9576597" y="2179675"/>
                </a:cubicBezTo>
                <a:cubicBezTo>
                  <a:pt x="9319963" y="2191734"/>
                  <a:pt x="9113284" y="2145790"/>
                  <a:pt x="8988263" y="2179675"/>
                </a:cubicBezTo>
                <a:cubicBezTo>
                  <a:pt x="8863242" y="2213560"/>
                  <a:pt x="8791989" y="2169608"/>
                  <a:pt x="8699980" y="2179675"/>
                </a:cubicBezTo>
                <a:cubicBezTo>
                  <a:pt x="8607971" y="2189742"/>
                  <a:pt x="8455979" y="2162025"/>
                  <a:pt x="8311679" y="2179675"/>
                </a:cubicBezTo>
                <a:cubicBezTo>
                  <a:pt x="8167379" y="2197325"/>
                  <a:pt x="8103423" y="2172504"/>
                  <a:pt x="8023395" y="2179675"/>
                </a:cubicBezTo>
                <a:cubicBezTo>
                  <a:pt x="7943367" y="2186846"/>
                  <a:pt x="7651214" y="2150867"/>
                  <a:pt x="7435061" y="2179675"/>
                </a:cubicBezTo>
                <a:cubicBezTo>
                  <a:pt x="7218908" y="2208483"/>
                  <a:pt x="7157189" y="2142128"/>
                  <a:pt x="7046761" y="2179675"/>
                </a:cubicBezTo>
                <a:cubicBezTo>
                  <a:pt x="6936333" y="2217222"/>
                  <a:pt x="6852321" y="2177855"/>
                  <a:pt x="6658460" y="2179675"/>
                </a:cubicBezTo>
                <a:cubicBezTo>
                  <a:pt x="6464599" y="2181495"/>
                  <a:pt x="6455982" y="2165072"/>
                  <a:pt x="6270160" y="2179675"/>
                </a:cubicBezTo>
                <a:cubicBezTo>
                  <a:pt x="6084338" y="2194278"/>
                  <a:pt x="6079739" y="2150350"/>
                  <a:pt x="5981876" y="2179675"/>
                </a:cubicBezTo>
                <a:cubicBezTo>
                  <a:pt x="5884013" y="2209000"/>
                  <a:pt x="5687219" y="2157624"/>
                  <a:pt x="5493559" y="2179675"/>
                </a:cubicBezTo>
                <a:cubicBezTo>
                  <a:pt x="5299899" y="2201726"/>
                  <a:pt x="5283221" y="2155121"/>
                  <a:pt x="5105259" y="2179675"/>
                </a:cubicBezTo>
                <a:cubicBezTo>
                  <a:pt x="4927297" y="2204229"/>
                  <a:pt x="4562802" y="2115468"/>
                  <a:pt x="4316891" y="2179675"/>
                </a:cubicBezTo>
                <a:cubicBezTo>
                  <a:pt x="4070980" y="2243882"/>
                  <a:pt x="3875011" y="2100045"/>
                  <a:pt x="3528523" y="2179675"/>
                </a:cubicBezTo>
                <a:cubicBezTo>
                  <a:pt x="3182035" y="2259305"/>
                  <a:pt x="3088483" y="2168053"/>
                  <a:pt x="2840172" y="2179675"/>
                </a:cubicBezTo>
                <a:cubicBezTo>
                  <a:pt x="2591861" y="2191297"/>
                  <a:pt x="2565711" y="2144032"/>
                  <a:pt x="2451872" y="2179675"/>
                </a:cubicBezTo>
                <a:cubicBezTo>
                  <a:pt x="2338033" y="2215318"/>
                  <a:pt x="2108315" y="2153945"/>
                  <a:pt x="1863538" y="2179675"/>
                </a:cubicBezTo>
                <a:cubicBezTo>
                  <a:pt x="1618761" y="2205405"/>
                  <a:pt x="1353375" y="2115826"/>
                  <a:pt x="1175187" y="2179675"/>
                </a:cubicBezTo>
                <a:cubicBezTo>
                  <a:pt x="996999" y="2243524"/>
                  <a:pt x="682137" y="2093647"/>
                  <a:pt x="363286" y="2179675"/>
                </a:cubicBezTo>
                <a:cubicBezTo>
                  <a:pt x="133488" y="2183221"/>
                  <a:pt x="-10645" y="2034668"/>
                  <a:pt x="0" y="1816389"/>
                </a:cubicBezTo>
                <a:cubicBezTo>
                  <a:pt x="-21211" y="1679084"/>
                  <a:pt x="27780" y="1562239"/>
                  <a:pt x="0" y="1332021"/>
                </a:cubicBezTo>
                <a:cubicBezTo>
                  <a:pt x="-27780" y="1101803"/>
                  <a:pt x="27332" y="967731"/>
                  <a:pt x="0" y="862185"/>
                </a:cubicBezTo>
                <a:cubicBezTo>
                  <a:pt x="-27332" y="756639"/>
                  <a:pt x="22719" y="533314"/>
                  <a:pt x="0" y="363286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287860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Вчера мы … в зоопарке.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ru-UA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7957349-22FE-42ED-9399-7E980DAD5740}"/>
              </a:ext>
            </a:extLst>
          </p:cNvPr>
          <p:cNvGrpSpPr/>
          <p:nvPr/>
        </p:nvGrpSpPr>
        <p:grpSpPr>
          <a:xfrm>
            <a:off x="229771" y="3176783"/>
            <a:ext cx="3299637" cy="1743740"/>
            <a:chOff x="553681" y="3429000"/>
            <a:chExt cx="3299637" cy="17437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E130A38-362B-4FE6-9A77-C170306BA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3D8C8D-D2DD-4446-9606-1A4434C3DC8A}"/>
                </a:ext>
              </a:extLst>
            </p:cNvPr>
            <p:cNvSpPr txBox="1"/>
            <p:nvPr/>
          </p:nvSpPr>
          <p:spPr>
            <a:xfrm>
              <a:off x="1339349" y="3795875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ru-UA" sz="36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1B91028-1CE6-491E-B7A7-7B1FFBC888AC}"/>
              </a:ext>
            </a:extLst>
          </p:cNvPr>
          <p:cNvGrpSpPr/>
          <p:nvPr/>
        </p:nvGrpSpPr>
        <p:grpSpPr>
          <a:xfrm>
            <a:off x="2633693" y="4694984"/>
            <a:ext cx="3299637" cy="1743740"/>
            <a:chOff x="553681" y="3429000"/>
            <a:chExt cx="3299637" cy="17437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63DC2D7-D9DA-45BB-962B-D5551147E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6F093-8820-4FB4-81CD-1ACFDD7225C0}"/>
                </a:ext>
              </a:extLst>
            </p:cNvPr>
            <p:cNvSpPr txBox="1"/>
            <p:nvPr/>
          </p:nvSpPr>
          <p:spPr>
            <a:xfrm>
              <a:off x="1298590" y="3977704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гуляем</a:t>
              </a:r>
              <a:endParaRPr lang="ru-UA" sz="36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DBEAA95-B42C-4F89-AF4D-8DC76B161C94}"/>
              </a:ext>
            </a:extLst>
          </p:cNvPr>
          <p:cNvGrpSpPr/>
          <p:nvPr/>
        </p:nvGrpSpPr>
        <p:grpSpPr>
          <a:xfrm>
            <a:off x="8567024" y="3681778"/>
            <a:ext cx="3299637" cy="1743740"/>
            <a:chOff x="553681" y="3429000"/>
            <a:chExt cx="3299637" cy="174374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4412851-1E8D-4B4D-B105-CD0685F06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84F8CA-D179-4417-AF09-4F76C4EDE210}"/>
                </a:ext>
              </a:extLst>
            </p:cNvPr>
            <p:cNvSpPr txBox="1"/>
            <p:nvPr/>
          </p:nvSpPr>
          <p:spPr>
            <a:xfrm>
              <a:off x="1339349" y="3795875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гулять</a:t>
              </a:r>
              <a:endParaRPr lang="ru-UA" sz="3600" dirty="0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B6C354-0CFF-405F-9B81-89694A9946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/>
        </p:blipFill>
        <p:spPr>
          <a:xfrm>
            <a:off x="3060690" y="335323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AEF010A-0890-45DA-9943-A14449D40079}"/>
              </a:ext>
            </a:extLst>
          </p:cNvPr>
          <p:cNvSpPr/>
          <p:nvPr/>
        </p:nvSpPr>
        <p:spPr>
          <a:xfrm>
            <a:off x="412051" y="713049"/>
            <a:ext cx="11367897" cy="2179675"/>
          </a:xfrm>
          <a:custGeom>
            <a:avLst/>
            <a:gdLst>
              <a:gd name="connsiteX0" fmla="*/ 0 w 11367897"/>
              <a:gd name="connsiteY0" fmla="*/ 363286 h 2179675"/>
              <a:gd name="connsiteX1" fmla="*/ 363286 w 11367897"/>
              <a:gd name="connsiteY1" fmla="*/ 0 h 2179675"/>
              <a:gd name="connsiteX2" fmla="*/ 1167297 w 11367897"/>
              <a:gd name="connsiteY2" fmla="*/ 0 h 2179675"/>
              <a:gd name="connsiteX3" fmla="*/ 1864895 w 11367897"/>
              <a:gd name="connsiteY3" fmla="*/ 0 h 2179675"/>
              <a:gd name="connsiteX4" fmla="*/ 2668906 w 11367897"/>
              <a:gd name="connsiteY4" fmla="*/ 0 h 2179675"/>
              <a:gd name="connsiteX5" fmla="*/ 3260091 w 11367897"/>
              <a:gd name="connsiteY5" fmla="*/ 0 h 2179675"/>
              <a:gd name="connsiteX6" fmla="*/ 3532036 w 11367897"/>
              <a:gd name="connsiteY6" fmla="*/ 0 h 2179675"/>
              <a:gd name="connsiteX7" fmla="*/ 3910394 w 11367897"/>
              <a:gd name="connsiteY7" fmla="*/ 0 h 2179675"/>
              <a:gd name="connsiteX8" fmla="*/ 4182339 w 11367897"/>
              <a:gd name="connsiteY8" fmla="*/ 0 h 2179675"/>
              <a:gd name="connsiteX9" fmla="*/ 4560698 w 11367897"/>
              <a:gd name="connsiteY9" fmla="*/ 0 h 2179675"/>
              <a:gd name="connsiteX10" fmla="*/ 5258296 w 11367897"/>
              <a:gd name="connsiteY10" fmla="*/ 0 h 2179675"/>
              <a:gd name="connsiteX11" fmla="*/ 5743067 w 11367897"/>
              <a:gd name="connsiteY11" fmla="*/ 0 h 2179675"/>
              <a:gd name="connsiteX12" fmla="*/ 6440665 w 11367897"/>
              <a:gd name="connsiteY12" fmla="*/ 0 h 2179675"/>
              <a:gd name="connsiteX13" fmla="*/ 7031850 w 11367897"/>
              <a:gd name="connsiteY13" fmla="*/ 0 h 2179675"/>
              <a:gd name="connsiteX14" fmla="*/ 7516621 w 11367897"/>
              <a:gd name="connsiteY14" fmla="*/ 0 h 2179675"/>
              <a:gd name="connsiteX15" fmla="*/ 8107806 w 11367897"/>
              <a:gd name="connsiteY15" fmla="*/ 0 h 2179675"/>
              <a:gd name="connsiteX16" fmla="*/ 8379751 w 11367897"/>
              <a:gd name="connsiteY16" fmla="*/ 0 h 2179675"/>
              <a:gd name="connsiteX17" fmla="*/ 8651696 w 11367897"/>
              <a:gd name="connsiteY17" fmla="*/ 0 h 2179675"/>
              <a:gd name="connsiteX18" fmla="*/ 9242881 w 11367897"/>
              <a:gd name="connsiteY18" fmla="*/ 0 h 2179675"/>
              <a:gd name="connsiteX19" fmla="*/ 9514826 w 11367897"/>
              <a:gd name="connsiteY19" fmla="*/ 0 h 2179675"/>
              <a:gd name="connsiteX20" fmla="*/ 10106010 w 11367897"/>
              <a:gd name="connsiteY20" fmla="*/ 0 h 2179675"/>
              <a:gd name="connsiteX21" fmla="*/ 10377955 w 11367897"/>
              <a:gd name="connsiteY21" fmla="*/ 0 h 2179675"/>
              <a:gd name="connsiteX22" fmla="*/ 11004611 w 11367897"/>
              <a:gd name="connsiteY22" fmla="*/ 0 h 2179675"/>
              <a:gd name="connsiteX23" fmla="*/ 11367897 w 11367897"/>
              <a:gd name="connsiteY23" fmla="*/ 363286 h 2179675"/>
              <a:gd name="connsiteX24" fmla="*/ 11367897 w 11367897"/>
              <a:gd name="connsiteY24" fmla="*/ 818592 h 2179675"/>
              <a:gd name="connsiteX25" fmla="*/ 11367897 w 11367897"/>
              <a:gd name="connsiteY25" fmla="*/ 1273897 h 2179675"/>
              <a:gd name="connsiteX26" fmla="*/ 11367897 w 11367897"/>
              <a:gd name="connsiteY26" fmla="*/ 1816389 h 2179675"/>
              <a:gd name="connsiteX27" fmla="*/ 11004611 w 11367897"/>
              <a:gd name="connsiteY27" fmla="*/ 2179675 h 2179675"/>
              <a:gd name="connsiteX28" fmla="*/ 10200600 w 11367897"/>
              <a:gd name="connsiteY28" fmla="*/ 2179675 h 2179675"/>
              <a:gd name="connsiteX29" fmla="*/ 9928655 w 11367897"/>
              <a:gd name="connsiteY29" fmla="*/ 2179675 h 2179675"/>
              <a:gd name="connsiteX30" fmla="*/ 9124644 w 11367897"/>
              <a:gd name="connsiteY30" fmla="*/ 2179675 h 2179675"/>
              <a:gd name="connsiteX31" fmla="*/ 8852699 w 11367897"/>
              <a:gd name="connsiteY31" fmla="*/ 2179675 h 2179675"/>
              <a:gd name="connsiteX32" fmla="*/ 8155101 w 11367897"/>
              <a:gd name="connsiteY32" fmla="*/ 2179675 h 2179675"/>
              <a:gd name="connsiteX33" fmla="*/ 7457503 w 11367897"/>
              <a:gd name="connsiteY33" fmla="*/ 2179675 h 2179675"/>
              <a:gd name="connsiteX34" fmla="*/ 6653491 w 11367897"/>
              <a:gd name="connsiteY34" fmla="*/ 2179675 h 2179675"/>
              <a:gd name="connsiteX35" fmla="*/ 6275133 w 11367897"/>
              <a:gd name="connsiteY35" fmla="*/ 2179675 h 2179675"/>
              <a:gd name="connsiteX36" fmla="*/ 5683949 w 11367897"/>
              <a:gd name="connsiteY36" fmla="*/ 2179675 h 2179675"/>
              <a:gd name="connsiteX37" fmla="*/ 5305590 w 11367897"/>
              <a:gd name="connsiteY37" fmla="*/ 2179675 h 2179675"/>
              <a:gd name="connsiteX38" fmla="*/ 5033645 w 11367897"/>
              <a:gd name="connsiteY38" fmla="*/ 2179675 h 2179675"/>
              <a:gd name="connsiteX39" fmla="*/ 4548874 w 11367897"/>
              <a:gd name="connsiteY39" fmla="*/ 2179675 h 2179675"/>
              <a:gd name="connsiteX40" fmla="*/ 3957689 w 11367897"/>
              <a:gd name="connsiteY40" fmla="*/ 2179675 h 2179675"/>
              <a:gd name="connsiteX41" fmla="*/ 3260091 w 11367897"/>
              <a:gd name="connsiteY41" fmla="*/ 2179675 h 2179675"/>
              <a:gd name="connsiteX42" fmla="*/ 2562493 w 11367897"/>
              <a:gd name="connsiteY42" fmla="*/ 2179675 h 2179675"/>
              <a:gd name="connsiteX43" fmla="*/ 1864895 w 11367897"/>
              <a:gd name="connsiteY43" fmla="*/ 2179675 h 2179675"/>
              <a:gd name="connsiteX44" fmla="*/ 1167297 w 11367897"/>
              <a:gd name="connsiteY44" fmla="*/ 2179675 h 2179675"/>
              <a:gd name="connsiteX45" fmla="*/ 363286 w 11367897"/>
              <a:gd name="connsiteY45" fmla="*/ 2179675 h 2179675"/>
              <a:gd name="connsiteX46" fmla="*/ 0 w 11367897"/>
              <a:gd name="connsiteY46" fmla="*/ 1816389 h 2179675"/>
              <a:gd name="connsiteX47" fmla="*/ 0 w 11367897"/>
              <a:gd name="connsiteY47" fmla="*/ 1361083 h 2179675"/>
              <a:gd name="connsiteX48" fmla="*/ 0 w 11367897"/>
              <a:gd name="connsiteY48" fmla="*/ 862185 h 2179675"/>
              <a:gd name="connsiteX49" fmla="*/ 0 w 11367897"/>
              <a:gd name="connsiteY49" fmla="*/ 363286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2179675" fill="none" extrusionOk="0">
                <a:moveTo>
                  <a:pt x="0" y="363286"/>
                </a:moveTo>
                <a:cubicBezTo>
                  <a:pt x="-42632" y="147180"/>
                  <a:pt x="169249" y="-9192"/>
                  <a:pt x="363286" y="0"/>
                </a:cubicBezTo>
                <a:cubicBezTo>
                  <a:pt x="628754" y="-24026"/>
                  <a:pt x="765503" y="28067"/>
                  <a:pt x="1167297" y="0"/>
                </a:cubicBezTo>
                <a:cubicBezTo>
                  <a:pt x="1569091" y="-28067"/>
                  <a:pt x="1570118" y="49389"/>
                  <a:pt x="1864895" y="0"/>
                </a:cubicBezTo>
                <a:cubicBezTo>
                  <a:pt x="2159672" y="-49389"/>
                  <a:pt x="2348049" y="58103"/>
                  <a:pt x="2668906" y="0"/>
                </a:cubicBezTo>
                <a:cubicBezTo>
                  <a:pt x="2989763" y="-58103"/>
                  <a:pt x="3110432" y="57663"/>
                  <a:pt x="3260091" y="0"/>
                </a:cubicBezTo>
                <a:cubicBezTo>
                  <a:pt x="3409750" y="-57663"/>
                  <a:pt x="3426634" y="20341"/>
                  <a:pt x="3532036" y="0"/>
                </a:cubicBezTo>
                <a:cubicBezTo>
                  <a:pt x="3637439" y="-20341"/>
                  <a:pt x="3829418" y="2735"/>
                  <a:pt x="3910394" y="0"/>
                </a:cubicBezTo>
                <a:cubicBezTo>
                  <a:pt x="3991370" y="-2735"/>
                  <a:pt x="4099837" y="8080"/>
                  <a:pt x="4182339" y="0"/>
                </a:cubicBezTo>
                <a:cubicBezTo>
                  <a:pt x="4264841" y="-8080"/>
                  <a:pt x="4435672" y="20587"/>
                  <a:pt x="4560698" y="0"/>
                </a:cubicBezTo>
                <a:cubicBezTo>
                  <a:pt x="4685724" y="-20587"/>
                  <a:pt x="4919118" y="83657"/>
                  <a:pt x="5258296" y="0"/>
                </a:cubicBezTo>
                <a:cubicBezTo>
                  <a:pt x="5597474" y="-83657"/>
                  <a:pt x="5552808" y="43463"/>
                  <a:pt x="5743067" y="0"/>
                </a:cubicBezTo>
                <a:cubicBezTo>
                  <a:pt x="5933326" y="-43463"/>
                  <a:pt x="6152131" y="71572"/>
                  <a:pt x="6440665" y="0"/>
                </a:cubicBezTo>
                <a:cubicBezTo>
                  <a:pt x="6729199" y="-71572"/>
                  <a:pt x="6882600" y="68316"/>
                  <a:pt x="7031850" y="0"/>
                </a:cubicBezTo>
                <a:cubicBezTo>
                  <a:pt x="7181100" y="-68316"/>
                  <a:pt x="7384478" y="54425"/>
                  <a:pt x="7516621" y="0"/>
                </a:cubicBezTo>
                <a:cubicBezTo>
                  <a:pt x="7648764" y="-54425"/>
                  <a:pt x="7893238" y="40655"/>
                  <a:pt x="8107806" y="0"/>
                </a:cubicBezTo>
                <a:cubicBezTo>
                  <a:pt x="8322374" y="-40655"/>
                  <a:pt x="8317292" y="25305"/>
                  <a:pt x="8379751" y="0"/>
                </a:cubicBezTo>
                <a:cubicBezTo>
                  <a:pt x="8442210" y="-25305"/>
                  <a:pt x="8534994" y="9432"/>
                  <a:pt x="8651696" y="0"/>
                </a:cubicBezTo>
                <a:cubicBezTo>
                  <a:pt x="8768398" y="-9432"/>
                  <a:pt x="9102908" y="24361"/>
                  <a:pt x="9242881" y="0"/>
                </a:cubicBezTo>
                <a:cubicBezTo>
                  <a:pt x="9382855" y="-24361"/>
                  <a:pt x="9438952" y="15352"/>
                  <a:pt x="9514826" y="0"/>
                </a:cubicBezTo>
                <a:cubicBezTo>
                  <a:pt x="9590701" y="-15352"/>
                  <a:pt x="9863749" y="51084"/>
                  <a:pt x="10106010" y="0"/>
                </a:cubicBezTo>
                <a:cubicBezTo>
                  <a:pt x="10348271" y="-51084"/>
                  <a:pt x="10301959" y="23717"/>
                  <a:pt x="10377955" y="0"/>
                </a:cubicBezTo>
                <a:cubicBezTo>
                  <a:pt x="10453952" y="-23717"/>
                  <a:pt x="10840737" y="6885"/>
                  <a:pt x="11004611" y="0"/>
                </a:cubicBezTo>
                <a:cubicBezTo>
                  <a:pt x="11167979" y="18119"/>
                  <a:pt x="11348693" y="157726"/>
                  <a:pt x="11367897" y="363286"/>
                </a:cubicBezTo>
                <a:cubicBezTo>
                  <a:pt x="11413723" y="585794"/>
                  <a:pt x="11330694" y="690704"/>
                  <a:pt x="11367897" y="818592"/>
                </a:cubicBezTo>
                <a:cubicBezTo>
                  <a:pt x="11405100" y="946480"/>
                  <a:pt x="11360521" y="1159798"/>
                  <a:pt x="11367897" y="1273897"/>
                </a:cubicBezTo>
                <a:cubicBezTo>
                  <a:pt x="11375273" y="1387997"/>
                  <a:pt x="11303846" y="1549223"/>
                  <a:pt x="11367897" y="1816389"/>
                </a:cubicBezTo>
                <a:cubicBezTo>
                  <a:pt x="11420442" y="2020424"/>
                  <a:pt x="11208906" y="2174869"/>
                  <a:pt x="11004611" y="2179675"/>
                </a:cubicBezTo>
                <a:cubicBezTo>
                  <a:pt x="10605280" y="2254858"/>
                  <a:pt x="10431475" y="2107257"/>
                  <a:pt x="10200600" y="2179675"/>
                </a:cubicBezTo>
                <a:cubicBezTo>
                  <a:pt x="9969725" y="2252093"/>
                  <a:pt x="10013826" y="2161691"/>
                  <a:pt x="9928655" y="2179675"/>
                </a:cubicBezTo>
                <a:cubicBezTo>
                  <a:pt x="9843484" y="2197659"/>
                  <a:pt x="9487574" y="2165697"/>
                  <a:pt x="9124644" y="2179675"/>
                </a:cubicBezTo>
                <a:cubicBezTo>
                  <a:pt x="8761714" y="2193653"/>
                  <a:pt x="8968508" y="2175266"/>
                  <a:pt x="8852699" y="2179675"/>
                </a:cubicBezTo>
                <a:cubicBezTo>
                  <a:pt x="8736891" y="2184084"/>
                  <a:pt x="8470669" y="2170112"/>
                  <a:pt x="8155101" y="2179675"/>
                </a:cubicBezTo>
                <a:cubicBezTo>
                  <a:pt x="7839533" y="2189238"/>
                  <a:pt x="7613021" y="2116949"/>
                  <a:pt x="7457503" y="2179675"/>
                </a:cubicBezTo>
                <a:cubicBezTo>
                  <a:pt x="7301985" y="2242401"/>
                  <a:pt x="6867746" y="2174479"/>
                  <a:pt x="6653491" y="2179675"/>
                </a:cubicBezTo>
                <a:cubicBezTo>
                  <a:pt x="6439236" y="2184871"/>
                  <a:pt x="6353554" y="2151502"/>
                  <a:pt x="6275133" y="2179675"/>
                </a:cubicBezTo>
                <a:cubicBezTo>
                  <a:pt x="6196712" y="2207848"/>
                  <a:pt x="5934351" y="2122001"/>
                  <a:pt x="5683949" y="2179675"/>
                </a:cubicBezTo>
                <a:cubicBezTo>
                  <a:pt x="5433547" y="2237349"/>
                  <a:pt x="5382141" y="2176660"/>
                  <a:pt x="5305590" y="2179675"/>
                </a:cubicBezTo>
                <a:cubicBezTo>
                  <a:pt x="5229039" y="2182690"/>
                  <a:pt x="5152994" y="2153127"/>
                  <a:pt x="5033645" y="2179675"/>
                </a:cubicBezTo>
                <a:cubicBezTo>
                  <a:pt x="4914296" y="2206223"/>
                  <a:pt x="4721300" y="2172142"/>
                  <a:pt x="4548874" y="2179675"/>
                </a:cubicBezTo>
                <a:cubicBezTo>
                  <a:pt x="4376448" y="2187208"/>
                  <a:pt x="4151077" y="2109358"/>
                  <a:pt x="3957689" y="2179675"/>
                </a:cubicBezTo>
                <a:cubicBezTo>
                  <a:pt x="3764302" y="2249992"/>
                  <a:pt x="3539334" y="2118868"/>
                  <a:pt x="3260091" y="2179675"/>
                </a:cubicBezTo>
                <a:cubicBezTo>
                  <a:pt x="2980848" y="2240482"/>
                  <a:pt x="2760626" y="2126271"/>
                  <a:pt x="2562493" y="2179675"/>
                </a:cubicBezTo>
                <a:cubicBezTo>
                  <a:pt x="2364360" y="2233079"/>
                  <a:pt x="2154109" y="2124776"/>
                  <a:pt x="1864895" y="2179675"/>
                </a:cubicBezTo>
                <a:cubicBezTo>
                  <a:pt x="1575681" y="2234574"/>
                  <a:pt x="1349902" y="2099187"/>
                  <a:pt x="1167297" y="2179675"/>
                </a:cubicBezTo>
                <a:cubicBezTo>
                  <a:pt x="984692" y="2260163"/>
                  <a:pt x="681009" y="2119645"/>
                  <a:pt x="363286" y="2179675"/>
                </a:cubicBezTo>
                <a:cubicBezTo>
                  <a:pt x="136161" y="2126093"/>
                  <a:pt x="-1364" y="1999486"/>
                  <a:pt x="0" y="1816389"/>
                </a:cubicBezTo>
                <a:cubicBezTo>
                  <a:pt x="-12474" y="1634561"/>
                  <a:pt x="31074" y="1504037"/>
                  <a:pt x="0" y="1361083"/>
                </a:cubicBezTo>
                <a:cubicBezTo>
                  <a:pt x="-31074" y="1218129"/>
                  <a:pt x="1697" y="1023693"/>
                  <a:pt x="0" y="862185"/>
                </a:cubicBezTo>
                <a:cubicBezTo>
                  <a:pt x="-1697" y="700677"/>
                  <a:pt x="59191" y="487138"/>
                  <a:pt x="0" y="363286"/>
                </a:cubicBezTo>
                <a:close/>
              </a:path>
              <a:path w="11367897" h="2179675" stroke="0" extrusionOk="0">
                <a:moveTo>
                  <a:pt x="0" y="363286"/>
                </a:moveTo>
                <a:cubicBezTo>
                  <a:pt x="10209" y="114689"/>
                  <a:pt x="198070" y="-11893"/>
                  <a:pt x="363286" y="0"/>
                </a:cubicBezTo>
                <a:cubicBezTo>
                  <a:pt x="588957" y="-14626"/>
                  <a:pt x="836039" y="43855"/>
                  <a:pt x="954471" y="0"/>
                </a:cubicBezTo>
                <a:cubicBezTo>
                  <a:pt x="1072904" y="-43855"/>
                  <a:pt x="1510223" y="30560"/>
                  <a:pt x="1652069" y="0"/>
                </a:cubicBezTo>
                <a:cubicBezTo>
                  <a:pt x="1793915" y="-30560"/>
                  <a:pt x="2114140" y="66152"/>
                  <a:pt x="2349667" y="0"/>
                </a:cubicBezTo>
                <a:cubicBezTo>
                  <a:pt x="2585194" y="-66152"/>
                  <a:pt x="2733426" y="58136"/>
                  <a:pt x="2940851" y="0"/>
                </a:cubicBezTo>
                <a:cubicBezTo>
                  <a:pt x="3148276" y="-58136"/>
                  <a:pt x="3410042" y="23502"/>
                  <a:pt x="3532036" y="0"/>
                </a:cubicBezTo>
                <a:cubicBezTo>
                  <a:pt x="3654030" y="-23502"/>
                  <a:pt x="3745444" y="3888"/>
                  <a:pt x="3910394" y="0"/>
                </a:cubicBezTo>
                <a:cubicBezTo>
                  <a:pt x="4075344" y="-3888"/>
                  <a:pt x="4191977" y="4719"/>
                  <a:pt x="4288753" y="0"/>
                </a:cubicBezTo>
                <a:cubicBezTo>
                  <a:pt x="4385529" y="-4719"/>
                  <a:pt x="4753338" y="25437"/>
                  <a:pt x="4879937" y="0"/>
                </a:cubicBezTo>
                <a:cubicBezTo>
                  <a:pt x="5006536" y="-25437"/>
                  <a:pt x="5230927" y="20206"/>
                  <a:pt x="5471122" y="0"/>
                </a:cubicBezTo>
                <a:cubicBezTo>
                  <a:pt x="5711317" y="-20206"/>
                  <a:pt x="5796010" y="65030"/>
                  <a:pt x="6062307" y="0"/>
                </a:cubicBezTo>
                <a:cubicBezTo>
                  <a:pt x="6328604" y="-65030"/>
                  <a:pt x="6505961" y="58520"/>
                  <a:pt x="6759905" y="0"/>
                </a:cubicBezTo>
                <a:cubicBezTo>
                  <a:pt x="7013849" y="-58520"/>
                  <a:pt x="7144198" y="24714"/>
                  <a:pt x="7244676" y="0"/>
                </a:cubicBezTo>
                <a:cubicBezTo>
                  <a:pt x="7345154" y="-24714"/>
                  <a:pt x="7779411" y="19696"/>
                  <a:pt x="8048687" y="0"/>
                </a:cubicBezTo>
                <a:cubicBezTo>
                  <a:pt x="8317963" y="-19696"/>
                  <a:pt x="8309151" y="38885"/>
                  <a:pt x="8533459" y="0"/>
                </a:cubicBezTo>
                <a:cubicBezTo>
                  <a:pt x="8757767" y="-38885"/>
                  <a:pt x="8799885" y="25743"/>
                  <a:pt x="9018230" y="0"/>
                </a:cubicBezTo>
                <a:cubicBezTo>
                  <a:pt x="9236575" y="-25743"/>
                  <a:pt x="9191041" y="12973"/>
                  <a:pt x="9290175" y="0"/>
                </a:cubicBezTo>
                <a:cubicBezTo>
                  <a:pt x="9389310" y="-12973"/>
                  <a:pt x="9452838" y="1295"/>
                  <a:pt x="9562120" y="0"/>
                </a:cubicBezTo>
                <a:cubicBezTo>
                  <a:pt x="9671403" y="-1295"/>
                  <a:pt x="9836466" y="22538"/>
                  <a:pt x="10046892" y="0"/>
                </a:cubicBezTo>
                <a:cubicBezTo>
                  <a:pt x="10257318" y="-22538"/>
                  <a:pt x="10252673" y="2289"/>
                  <a:pt x="10318837" y="0"/>
                </a:cubicBezTo>
                <a:cubicBezTo>
                  <a:pt x="10385002" y="-2289"/>
                  <a:pt x="10799931" y="25988"/>
                  <a:pt x="11004611" y="0"/>
                </a:cubicBezTo>
                <a:cubicBezTo>
                  <a:pt x="11164420" y="-5925"/>
                  <a:pt x="11328796" y="131755"/>
                  <a:pt x="11367897" y="363286"/>
                </a:cubicBezTo>
                <a:cubicBezTo>
                  <a:pt x="11372118" y="472387"/>
                  <a:pt x="11307319" y="745182"/>
                  <a:pt x="11367897" y="876716"/>
                </a:cubicBezTo>
                <a:cubicBezTo>
                  <a:pt x="11428475" y="1008250"/>
                  <a:pt x="11329968" y="1268096"/>
                  <a:pt x="11367897" y="1390145"/>
                </a:cubicBezTo>
                <a:cubicBezTo>
                  <a:pt x="11405826" y="1512194"/>
                  <a:pt x="11336968" y="1662236"/>
                  <a:pt x="11367897" y="1816389"/>
                </a:cubicBezTo>
                <a:cubicBezTo>
                  <a:pt x="11327931" y="2018297"/>
                  <a:pt x="11191433" y="2163883"/>
                  <a:pt x="11004611" y="2179675"/>
                </a:cubicBezTo>
                <a:cubicBezTo>
                  <a:pt x="10830747" y="2180826"/>
                  <a:pt x="10640657" y="2171896"/>
                  <a:pt x="10519840" y="2179675"/>
                </a:cubicBezTo>
                <a:cubicBezTo>
                  <a:pt x="10399023" y="2187454"/>
                  <a:pt x="10293858" y="2178796"/>
                  <a:pt x="10141481" y="2179675"/>
                </a:cubicBezTo>
                <a:cubicBezTo>
                  <a:pt x="9989104" y="2180554"/>
                  <a:pt x="9992774" y="2162158"/>
                  <a:pt x="9869536" y="2179675"/>
                </a:cubicBezTo>
                <a:cubicBezTo>
                  <a:pt x="9746299" y="2197192"/>
                  <a:pt x="9546028" y="2161357"/>
                  <a:pt x="9278352" y="2179675"/>
                </a:cubicBezTo>
                <a:cubicBezTo>
                  <a:pt x="9010676" y="2197993"/>
                  <a:pt x="9025342" y="2170226"/>
                  <a:pt x="8899993" y="2179675"/>
                </a:cubicBezTo>
                <a:cubicBezTo>
                  <a:pt x="8774644" y="2189124"/>
                  <a:pt x="8683137" y="2166622"/>
                  <a:pt x="8521635" y="2179675"/>
                </a:cubicBezTo>
                <a:cubicBezTo>
                  <a:pt x="8360133" y="2192728"/>
                  <a:pt x="8277892" y="2168863"/>
                  <a:pt x="8143277" y="2179675"/>
                </a:cubicBezTo>
                <a:cubicBezTo>
                  <a:pt x="8008662" y="2190487"/>
                  <a:pt x="7978164" y="2177858"/>
                  <a:pt x="7871332" y="2179675"/>
                </a:cubicBezTo>
                <a:cubicBezTo>
                  <a:pt x="7764500" y="2181492"/>
                  <a:pt x="7552270" y="2168838"/>
                  <a:pt x="7386560" y="2179675"/>
                </a:cubicBezTo>
                <a:cubicBezTo>
                  <a:pt x="7220850" y="2190512"/>
                  <a:pt x="7162520" y="2160331"/>
                  <a:pt x="7008202" y="2179675"/>
                </a:cubicBezTo>
                <a:cubicBezTo>
                  <a:pt x="6853884" y="2199019"/>
                  <a:pt x="6410274" y="2091508"/>
                  <a:pt x="6204191" y="2179675"/>
                </a:cubicBezTo>
                <a:cubicBezTo>
                  <a:pt x="5998108" y="2267842"/>
                  <a:pt x="5627036" y="2112653"/>
                  <a:pt x="5400180" y="2179675"/>
                </a:cubicBezTo>
                <a:cubicBezTo>
                  <a:pt x="5173324" y="2246697"/>
                  <a:pt x="4876521" y="2125722"/>
                  <a:pt x="4702582" y="2179675"/>
                </a:cubicBezTo>
                <a:cubicBezTo>
                  <a:pt x="4528643" y="2233628"/>
                  <a:pt x="4469837" y="2167085"/>
                  <a:pt x="4324224" y="2179675"/>
                </a:cubicBezTo>
                <a:cubicBezTo>
                  <a:pt x="4178611" y="2192265"/>
                  <a:pt x="3877986" y="2136757"/>
                  <a:pt x="3733039" y="2179675"/>
                </a:cubicBezTo>
                <a:cubicBezTo>
                  <a:pt x="3588093" y="2222593"/>
                  <a:pt x="3235061" y="2141467"/>
                  <a:pt x="3035441" y="2179675"/>
                </a:cubicBezTo>
                <a:cubicBezTo>
                  <a:pt x="2835821" y="2217883"/>
                  <a:pt x="2822345" y="2162536"/>
                  <a:pt x="2657083" y="2179675"/>
                </a:cubicBezTo>
                <a:cubicBezTo>
                  <a:pt x="2491821" y="2196814"/>
                  <a:pt x="2385123" y="2135881"/>
                  <a:pt x="2172311" y="2179675"/>
                </a:cubicBezTo>
                <a:cubicBezTo>
                  <a:pt x="1959499" y="2223469"/>
                  <a:pt x="1671894" y="2139606"/>
                  <a:pt x="1368300" y="2179675"/>
                </a:cubicBezTo>
                <a:cubicBezTo>
                  <a:pt x="1064706" y="2219744"/>
                  <a:pt x="1209340" y="2169936"/>
                  <a:pt x="1096355" y="2179675"/>
                </a:cubicBezTo>
                <a:cubicBezTo>
                  <a:pt x="983370" y="2189414"/>
                  <a:pt x="627466" y="2164280"/>
                  <a:pt x="363286" y="2179675"/>
                </a:cubicBezTo>
                <a:cubicBezTo>
                  <a:pt x="136479" y="2178373"/>
                  <a:pt x="-2945" y="2008381"/>
                  <a:pt x="0" y="1816389"/>
                </a:cubicBezTo>
                <a:cubicBezTo>
                  <a:pt x="-11636" y="1654647"/>
                  <a:pt x="35078" y="1495210"/>
                  <a:pt x="0" y="1317490"/>
                </a:cubicBezTo>
                <a:cubicBezTo>
                  <a:pt x="-35078" y="1139770"/>
                  <a:pt x="26363" y="984698"/>
                  <a:pt x="0" y="862185"/>
                </a:cubicBezTo>
                <a:cubicBezTo>
                  <a:pt x="-26363" y="739673"/>
                  <a:pt x="47655" y="594069"/>
                  <a:pt x="0" y="363286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287860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 прошлой неделе мама ... торт.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ru-UA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E7A9335-AFBE-4B4A-A232-01F12C80148E}"/>
              </a:ext>
            </a:extLst>
          </p:cNvPr>
          <p:cNvGrpSpPr/>
          <p:nvPr/>
        </p:nvGrpSpPr>
        <p:grpSpPr>
          <a:xfrm>
            <a:off x="2407072" y="3255831"/>
            <a:ext cx="3299637" cy="1743740"/>
            <a:chOff x="750906" y="3316231"/>
            <a:chExt cx="3299637" cy="174374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A9B7DFF-B5EB-437C-AB22-38CC8389E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/>
          </p:blipFill>
          <p:spPr>
            <a:xfrm rot="20998113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4603B4-06E2-4B72-87E8-07A76B7F29C7}"/>
                </a:ext>
              </a:extLst>
            </p:cNvPr>
            <p:cNvSpPr txBox="1"/>
            <p:nvPr/>
          </p:nvSpPr>
          <p:spPr>
            <a:xfrm>
              <a:off x="1187634" y="3826497"/>
              <a:ext cx="2268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испекла</a:t>
              </a:r>
              <a:endParaRPr lang="ru-UA" sz="36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20BD127-4B1D-4671-A800-9C666626EDC9}"/>
              </a:ext>
            </a:extLst>
          </p:cNvPr>
          <p:cNvGrpSpPr/>
          <p:nvPr/>
        </p:nvGrpSpPr>
        <p:grpSpPr>
          <a:xfrm>
            <a:off x="191593" y="4725219"/>
            <a:ext cx="3299637" cy="1743740"/>
            <a:chOff x="553681" y="3429000"/>
            <a:chExt cx="3299637" cy="174374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AC3FE32-FD73-4DEC-A3CC-30741C00A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B4572B-9372-4EA1-A478-8D5DFEB33784}"/>
                </a:ext>
              </a:extLst>
            </p:cNvPr>
            <p:cNvSpPr txBox="1"/>
            <p:nvPr/>
          </p:nvSpPr>
          <p:spPr>
            <a:xfrm>
              <a:off x="1298590" y="3977704"/>
              <a:ext cx="1829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печёт</a:t>
              </a:r>
              <a:endParaRPr lang="ru-UA" sz="36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2A3A0-CA0E-43C8-A6D1-9A7B8D2F9E5F}"/>
              </a:ext>
            </a:extLst>
          </p:cNvPr>
          <p:cNvGrpSpPr/>
          <p:nvPr/>
        </p:nvGrpSpPr>
        <p:grpSpPr>
          <a:xfrm>
            <a:off x="8700770" y="4143165"/>
            <a:ext cx="3299637" cy="1743740"/>
            <a:chOff x="553681" y="3429000"/>
            <a:chExt cx="3299637" cy="174374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0FBB8D4-F576-4AF9-9605-663A951B8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488D93-9C00-465A-A967-881239946350}"/>
                </a:ext>
              </a:extLst>
            </p:cNvPr>
            <p:cNvSpPr txBox="1"/>
            <p:nvPr/>
          </p:nvSpPr>
          <p:spPr>
            <a:xfrm>
              <a:off x="1748331" y="3837696"/>
              <a:ext cx="138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печь</a:t>
              </a:r>
              <a:endParaRPr lang="ru-UA" sz="3600" dirty="0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1C4CF7-E9EB-46BE-BECC-AF3233ACB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/>
        </p:blipFill>
        <p:spPr>
          <a:xfrm>
            <a:off x="2709239" y="3339291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7B5A60C-2CDC-46E8-BC99-10A9DC869E05}"/>
              </a:ext>
            </a:extLst>
          </p:cNvPr>
          <p:cNvSpPr/>
          <p:nvPr/>
        </p:nvSpPr>
        <p:spPr>
          <a:xfrm>
            <a:off x="412051" y="713049"/>
            <a:ext cx="11367897" cy="2179675"/>
          </a:xfrm>
          <a:custGeom>
            <a:avLst/>
            <a:gdLst>
              <a:gd name="connsiteX0" fmla="*/ 0 w 11367897"/>
              <a:gd name="connsiteY0" fmla="*/ 363286 h 2179675"/>
              <a:gd name="connsiteX1" fmla="*/ 363286 w 11367897"/>
              <a:gd name="connsiteY1" fmla="*/ 0 h 2179675"/>
              <a:gd name="connsiteX2" fmla="*/ 1167297 w 11367897"/>
              <a:gd name="connsiteY2" fmla="*/ 0 h 2179675"/>
              <a:gd name="connsiteX3" fmla="*/ 1864895 w 11367897"/>
              <a:gd name="connsiteY3" fmla="*/ 0 h 2179675"/>
              <a:gd name="connsiteX4" fmla="*/ 2668906 w 11367897"/>
              <a:gd name="connsiteY4" fmla="*/ 0 h 2179675"/>
              <a:gd name="connsiteX5" fmla="*/ 3260091 w 11367897"/>
              <a:gd name="connsiteY5" fmla="*/ 0 h 2179675"/>
              <a:gd name="connsiteX6" fmla="*/ 3532036 w 11367897"/>
              <a:gd name="connsiteY6" fmla="*/ 0 h 2179675"/>
              <a:gd name="connsiteX7" fmla="*/ 3910394 w 11367897"/>
              <a:gd name="connsiteY7" fmla="*/ 0 h 2179675"/>
              <a:gd name="connsiteX8" fmla="*/ 4182339 w 11367897"/>
              <a:gd name="connsiteY8" fmla="*/ 0 h 2179675"/>
              <a:gd name="connsiteX9" fmla="*/ 4560698 w 11367897"/>
              <a:gd name="connsiteY9" fmla="*/ 0 h 2179675"/>
              <a:gd name="connsiteX10" fmla="*/ 5258296 w 11367897"/>
              <a:gd name="connsiteY10" fmla="*/ 0 h 2179675"/>
              <a:gd name="connsiteX11" fmla="*/ 5743067 w 11367897"/>
              <a:gd name="connsiteY11" fmla="*/ 0 h 2179675"/>
              <a:gd name="connsiteX12" fmla="*/ 6440665 w 11367897"/>
              <a:gd name="connsiteY12" fmla="*/ 0 h 2179675"/>
              <a:gd name="connsiteX13" fmla="*/ 7031850 w 11367897"/>
              <a:gd name="connsiteY13" fmla="*/ 0 h 2179675"/>
              <a:gd name="connsiteX14" fmla="*/ 7516621 w 11367897"/>
              <a:gd name="connsiteY14" fmla="*/ 0 h 2179675"/>
              <a:gd name="connsiteX15" fmla="*/ 8107806 w 11367897"/>
              <a:gd name="connsiteY15" fmla="*/ 0 h 2179675"/>
              <a:gd name="connsiteX16" fmla="*/ 8379751 w 11367897"/>
              <a:gd name="connsiteY16" fmla="*/ 0 h 2179675"/>
              <a:gd name="connsiteX17" fmla="*/ 8651696 w 11367897"/>
              <a:gd name="connsiteY17" fmla="*/ 0 h 2179675"/>
              <a:gd name="connsiteX18" fmla="*/ 9242881 w 11367897"/>
              <a:gd name="connsiteY18" fmla="*/ 0 h 2179675"/>
              <a:gd name="connsiteX19" fmla="*/ 9514826 w 11367897"/>
              <a:gd name="connsiteY19" fmla="*/ 0 h 2179675"/>
              <a:gd name="connsiteX20" fmla="*/ 10106010 w 11367897"/>
              <a:gd name="connsiteY20" fmla="*/ 0 h 2179675"/>
              <a:gd name="connsiteX21" fmla="*/ 10377955 w 11367897"/>
              <a:gd name="connsiteY21" fmla="*/ 0 h 2179675"/>
              <a:gd name="connsiteX22" fmla="*/ 11004611 w 11367897"/>
              <a:gd name="connsiteY22" fmla="*/ 0 h 2179675"/>
              <a:gd name="connsiteX23" fmla="*/ 11367897 w 11367897"/>
              <a:gd name="connsiteY23" fmla="*/ 363286 h 2179675"/>
              <a:gd name="connsiteX24" fmla="*/ 11367897 w 11367897"/>
              <a:gd name="connsiteY24" fmla="*/ 818592 h 2179675"/>
              <a:gd name="connsiteX25" fmla="*/ 11367897 w 11367897"/>
              <a:gd name="connsiteY25" fmla="*/ 1273897 h 2179675"/>
              <a:gd name="connsiteX26" fmla="*/ 11367897 w 11367897"/>
              <a:gd name="connsiteY26" fmla="*/ 1816389 h 2179675"/>
              <a:gd name="connsiteX27" fmla="*/ 11004611 w 11367897"/>
              <a:gd name="connsiteY27" fmla="*/ 2179675 h 2179675"/>
              <a:gd name="connsiteX28" fmla="*/ 10200600 w 11367897"/>
              <a:gd name="connsiteY28" fmla="*/ 2179675 h 2179675"/>
              <a:gd name="connsiteX29" fmla="*/ 9928655 w 11367897"/>
              <a:gd name="connsiteY29" fmla="*/ 2179675 h 2179675"/>
              <a:gd name="connsiteX30" fmla="*/ 9124644 w 11367897"/>
              <a:gd name="connsiteY30" fmla="*/ 2179675 h 2179675"/>
              <a:gd name="connsiteX31" fmla="*/ 8852699 w 11367897"/>
              <a:gd name="connsiteY31" fmla="*/ 2179675 h 2179675"/>
              <a:gd name="connsiteX32" fmla="*/ 8155101 w 11367897"/>
              <a:gd name="connsiteY32" fmla="*/ 2179675 h 2179675"/>
              <a:gd name="connsiteX33" fmla="*/ 7457503 w 11367897"/>
              <a:gd name="connsiteY33" fmla="*/ 2179675 h 2179675"/>
              <a:gd name="connsiteX34" fmla="*/ 6653491 w 11367897"/>
              <a:gd name="connsiteY34" fmla="*/ 2179675 h 2179675"/>
              <a:gd name="connsiteX35" fmla="*/ 6275133 w 11367897"/>
              <a:gd name="connsiteY35" fmla="*/ 2179675 h 2179675"/>
              <a:gd name="connsiteX36" fmla="*/ 5683949 w 11367897"/>
              <a:gd name="connsiteY36" fmla="*/ 2179675 h 2179675"/>
              <a:gd name="connsiteX37" fmla="*/ 5305590 w 11367897"/>
              <a:gd name="connsiteY37" fmla="*/ 2179675 h 2179675"/>
              <a:gd name="connsiteX38" fmla="*/ 5033645 w 11367897"/>
              <a:gd name="connsiteY38" fmla="*/ 2179675 h 2179675"/>
              <a:gd name="connsiteX39" fmla="*/ 4548874 w 11367897"/>
              <a:gd name="connsiteY39" fmla="*/ 2179675 h 2179675"/>
              <a:gd name="connsiteX40" fmla="*/ 3957689 w 11367897"/>
              <a:gd name="connsiteY40" fmla="*/ 2179675 h 2179675"/>
              <a:gd name="connsiteX41" fmla="*/ 3260091 w 11367897"/>
              <a:gd name="connsiteY41" fmla="*/ 2179675 h 2179675"/>
              <a:gd name="connsiteX42" fmla="*/ 2562493 w 11367897"/>
              <a:gd name="connsiteY42" fmla="*/ 2179675 h 2179675"/>
              <a:gd name="connsiteX43" fmla="*/ 1864895 w 11367897"/>
              <a:gd name="connsiteY43" fmla="*/ 2179675 h 2179675"/>
              <a:gd name="connsiteX44" fmla="*/ 1167297 w 11367897"/>
              <a:gd name="connsiteY44" fmla="*/ 2179675 h 2179675"/>
              <a:gd name="connsiteX45" fmla="*/ 363286 w 11367897"/>
              <a:gd name="connsiteY45" fmla="*/ 2179675 h 2179675"/>
              <a:gd name="connsiteX46" fmla="*/ 0 w 11367897"/>
              <a:gd name="connsiteY46" fmla="*/ 1816389 h 2179675"/>
              <a:gd name="connsiteX47" fmla="*/ 0 w 11367897"/>
              <a:gd name="connsiteY47" fmla="*/ 1361083 h 2179675"/>
              <a:gd name="connsiteX48" fmla="*/ 0 w 11367897"/>
              <a:gd name="connsiteY48" fmla="*/ 862185 h 2179675"/>
              <a:gd name="connsiteX49" fmla="*/ 0 w 11367897"/>
              <a:gd name="connsiteY49" fmla="*/ 363286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2179675" fill="none" extrusionOk="0">
                <a:moveTo>
                  <a:pt x="0" y="363286"/>
                </a:moveTo>
                <a:cubicBezTo>
                  <a:pt x="-42632" y="147180"/>
                  <a:pt x="169249" y="-9192"/>
                  <a:pt x="363286" y="0"/>
                </a:cubicBezTo>
                <a:cubicBezTo>
                  <a:pt x="628754" y="-24026"/>
                  <a:pt x="765503" y="28067"/>
                  <a:pt x="1167297" y="0"/>
                </a:cubicBezTo>
                <a:cubicBezTo>
                  <a:pt x="1569091" y="-28067"/>
                  <a:pt x="1570118" y="49389"/>
                  <a:pt x="1864895" y="0"/>
                </a:cubicBezTo>
                <a:cubicBezTo>
                  <a:pt x="2159672" y="-49389"/>
                  <a:pt x="2348049" y="58103"/>
                  <a:pt x="2668906" y="0"/>
                </a:cubicBezTo>
                <a:cubicBezTo>
                  <a:pt x="2989763" y="-58103"/>
                  <a:pt x="3110432" y="57663"/>
                  <a:pt x="3260091" y="0"/>
                </a:cubicBezTo>
                <a:cubicBezTo>
                  <a:pt x="3409750" y="-57663"/>
                  <a:pt x="3426634" y="20341"/>
                  <a:pt x="3532036" y="0"/>
                </a:cubicBezTo>
                <a:cubicBezTo>
                  <a:pt x="3637439" y="-20341"/>
                  <a:pt x="3829418" y="2735"/>
                  <a:pt x="3910394" y="0"/>
                </a:cubicBezTo>
                <a:cubicBezTo>
                  <a:pt x="3991370" y="-2735"/>
                  <a:pt x="4099837" y="8080"/>
                  <a:pt x="4182339" y="0"/>
                </a:cubicBezTo>
                <a:cubicBezTo>
                  <a:pt x="4264841" y="-8080"/>
                  <a:pt x="4435672" y="20587"/>
                  <a:pt x="4560698" y="0"/>
                </a:cubicBezTo>
                <a:cubicBezTo>
                  <a:pt x="4685724" y="-20587"/>
                  <a:pt x="4919118" y="83657"/>
                  <a:pt x="5258296" y="0"/>
                </a:cubicBezTo>
                <a:cubicBezTo>
                  <a:pt x="5597474" y="-83657"/>
                  <a:pt x="5552808" y="43463"/>
                  <a:pt x="5743067" y="0"/>
                </a:cubicBezTo>
                <a:cubicBezTo>
                  <a:pt x="5933326" y="-43463"/>
                  <a:pt x="6152131" y="71572"/>
                  <a:pt x="6440665" y="0"/>
                </a:cubicBezTo>
                <a:cubicBezTo>
                  <a:pt x="6729199" y="-71572"/>
                  <a:pt x="6882600" y="68316"/>
                  <a:pt x="7031850" y="0"/>
                </a:cubicBezTo>
                <a:cubicBezTo>
                  <a:pt x="7181100" y="-68316"/>
                  <a:pt x="7384478" y="54425"/>
                  <a:pt x="7516621" y="0"/>
                </a:cubicBezTo>
                <a:cubicBezTo>
                  <a:pt x="7648764" y="-54425"/>
                  <a:pt x="7893238" y="40655"/>
                  <a:pt x="8107806" y="0"/>
                </a:cubicBezTo>
                <a:cubicBezTo>
                  <a:pt x="8322374" y="-40655"/>
                  <a:pt x="8317292" y="25305"/>
                  <a:pt x="8379751" y="0"/>
                </a:cubicBezTo>
                <a:cubicBezTo>
                  <a:pt x="8442210" y="-25305"/>
                  <a:pt x="8534994" y="9432"/>
                  <a:pt x="8651696" y="0"/>
                </a:cubicBezTo>
                <a:cubicBezTo>
                  <a:pt x="8768398" y="-9432"/>
                  <a:pt x="9102908" y="24361"/>
                  <a:pt x="9242881" y="0"/>
                </a:cubicBezTo>
                <a:cubicBezTo>
                  <a:pt x="9382855" y="-24361"/>
                  <a:pt x="9438952" y="15352"/>
                  <a:pt x="9514826" y="0"/>
                </a:cubicBezTo>
                <a:cubicBezTo>
                  <a:pt x="9590701" y="-15352"/>
                  <a:pt x="9863749" y="51084"/>
                  <a:pt x="10106010" y="0"/>
                </a:cubicBezTo>
                <a:cubicBezTo>
                  <a:pt x="10348271" y="-51084"/>
                  <a:pt x="10301959" y="23717"/>
                  <a:pt x="10377955" y="0"/>
                </a:cubicBezTo>
                <a:cubicBezTo>
                  <a:pt x="10453952" y="-23717"/>
                  <a:pt x="10840737" y="6885"/>
                  <a:pt x="11004611" y="0"/>
                </a:cubicBezTo>
                <a:cubicBezTo>
                  <a:pt x="11167979" y="18119"/>
                  <a:pt x="11348693" y="157726"/>
                  <a:pt x="11367897" y="363286"/>
                </a:cubicBezTo>
                <a:cubicBezTo>
                  <a:pt x="11413723" y="585794"/>
                  <a:pt x="11330694" y="690704"/>
                  <a:pt x="11367897" y="818592"/>
                </a:cubicBezTo>
                <a:cubicBezTo>
                  <a:pt x="11405100" y="946480"/>
                  <a:pt x="11360521" y="1159798"/>
                  <a:pt x="11367897" y="1273897"/>
                </a:cubicBezTo>
                <a:cubicBezTo>
                  <a:pt x="11375273" y="1387997"/>
                  <a:pt x="11303846" y="1549223"/>
                  <a:pt x="11367897" y="1816389"/>
                </a:cubicBezTo>
                <a:cubicBezTo>
                  <a:pt x="11420442" y="2020424"/>
                  <a:pt x="11208906" y="2174869"/>
                  <a:pt x="11004611" y="2179675"/>
                </a:cubicBezTo>
                <a:cubicBezTo>
                  <a:pt x="10605280" y="2254858"/>
                  <a:pt x="10431475" y="2107257"/>
                  <a:pt x="10200600" y="2179675"/>
                </a:cubicBezTo>
                <a:cubicBezTo>
                  <a:pt x="9969725" y="2252093"/>
                  <a:pt x="10013826" y="2161691"/>
                  <a:pt x="9928655" y="2179675"/>
                </a:cubicBezTo>
                <a:cubicBezTo>
                  <a:pt x="9843484" y="2197659"/>
                  <a:pt x="9487574" y="2165697"/>
                  <a:pt x="9124644" y="2179675"/>
                </a:cubicBezTo>
                <a:cubicBezTo>
                  <a:pt x="8761714" y="2193653"/>
                  <a:pt x="8968508" y="2175266"/>
                  <a:pt x="8852699" y="2179675"/>
                </a:cubicBezTo>
                <a:cubicBezTo>
                  <a:pt x="8736891" y="2184084"/>
                  <a:pt x="8470669" y="2170112"/>
                  <a:pt x="8155101" y="2179675"/>
                </a:cubicBezTo>
                <a:cubicBezTo>
                  <a:pt x="7839533" y="2189238"/>
                  <a:pt x="7613021" y="2116949"/>
                  <a:pt x="7457503" y="2179675"/>
                </a:cubicBezTo>
                <a:cubicBezTo>
                  <a:pt x="7301985" y="2242401"/>
                  <a:pt x="6867746" y="2174479"/>
                  <a:pt x="6653491" y="2179675"/>
                </a:cubicBezTo>
                <a:cubicBezTo>
                  <a:pt x="6439236" y="2184871"/>
                  <a:pt x="6353554" y="2151502"/>
                  <a:pt x="6275133" y="2179675"/>
                </a:cubicBezTo>
                <a:cubicBezTo>
                  <a:pt x="6196712" y="2207848"/>
                  <a:pt x="5934351" y="2122001"/>
                  <a:pt x="5683949" y="2179675"/>
                </a:cubicBezTo>
                <a:cubicBezTo>
                  <a:pt x="5433547" y="2237349"/>
                  <a:pt x="5382141" y="2176660"/>
                  <a:pt x="5305590" y="2179675"/>
                </a:cubicBezTo>
                <a:cubicBezTo>
                  <a:pt x="5229039" y="2182690"/>
                  <a:pt x="5152994" y="2153127"/>
                  <a:pt x="5033645" y="2179675"/>
                </a:cubicBezTo>
                <a:cubicBezTo>
                  <a:pt x="4914296" y="2206223"/>
                  <a:pt x="4721300" y="2172142"/>
                  <a:pt x="4548874" y="2179675"/>
                </a:cubicBezTo>
                <a:cubicBezTo>
                  <a:pt x="4376448" y="2187208"/>
                  <a:pt x="4151077" y="2109358"/>
                  <a:pt x="3957689" y="2179675"/>
                </a:cubicBezTo>
                <a:cubicBezTo>
                  <a:pt x="3764302" y="2249992"/>
                  <a:pt x="3539334" y="2118868"/>
                  <a:pt x="3260091" y="2179675"/>
                </a:cubicBezTo>
                <a:cubicBezTo>
                  <a:pt x="2980848" y="2240482"/>
                  <a:pt x="2760626" y="2126271"/>
                  <a:pt x="2562493" y="2179675"/>
                </a:cubicBezTo>
                <a:cubicBezTo>
                  <a:pt x="2364360" y="2233079"/>
                  <a:pt x="2154109" y="2124776"/>
                  <a:pt x="1864895" y="2179675"/>
                </a:cubicBezTo>
                <a:cubicBezTo>
                  <a:pt x="1575681" y="2234574"/>
                  <a:pt x="1349902" y="2099187"/>
                  <a:pt x="1167297" y="2179675"/>
                </a:cubicBezTo>
                <a:cubicBezTo>
                  <a:pt x="984692" y="2260163"/>
                  <a:pt x="681009" y="2119645"/>
                  <a:pt x="363286" y="2179675"/>
                </a:cubicBezTo>
                <a:cubicBezTo>
                  <a:pt x="136161" y="2126093"/>
                  <a:pt x="-1364" y="1999486"/>
                  <a:pt x="0" y="1816389"/>
                </a:cubicBezTo>
                <a:cubicBezTo>
                  <a:pt x="-12474" y="1634561"/>
                  <a:pt x="31074" y="1504037"/>
                  <a:pt x="0" y="1361083"/>
                </a:cubicBezTo>
                <a:cubicBezTo>
                  <a:pt x="-31074" y="1218129"/>
                  <a:pt x="1697" y="1023693"/>
                  <a:pt x="0" y="862185"/>
                </a:cubicBezTo>
                <a:cubicBezTo>
                  <a:pt x="-1697" y="700677"/>
                  <a:pt x="59191" y="487138"/>
                  <a:pt x="0" y="363286"/>
                </a:cubicBezTo>
                <a:close/>
              </a:path>
              <a:path w="11367897" h="2179675" stroke="0" extrusionOk="0">
                <a:moveTo>
                  <a:pt x="0" y="363286"/>
                </a:moveTo>
                <a:cubicBezTo>
                  <a:pt x="10209" y="114689"/>
                  <a:pt x="198070" y="-11893"/>
                  <a:pt x="363286" y="0"/>
                </a:cubicBezTo>
                <a:cubicBezTo>
                  <a:pt x="588957" y="-14626"/>
                  <a:pt x="836039" y="43855"/>
                  <a:pt x="954471" y="0"/>
                </a:cubicBezTo>
                <a:cubicBezTo>
                  <a:pt x="1072904" y="-43855"/>
                  <a:pt x="1510223" y="30560"/>
                  <a:pt x="1652069" y="0"/>
                </a:cubicBezTo>
                <a:cubicBezTo>
                  <a:pt x="1793915" y="-30560"/>
                  <a:pt x="2114140" y="66152"/>
                  <a:pt x="2349667" y="0"/>
                </a:cubicBezTo>
                <a:cubicBezTo>
                  <a:pt x="2585194" y="-66152"/>
                  <a:pt x="2733426" y="58136"/>
                  <a:pt x="2940851" y="0"/>
                </a:cubicBezTo>
                <a:cubicBezTo>
                  <a:pt x="3148276" y="-58136"/>
                  <a:pt x="3410042" y="23502"/>
                  <a:pt x="3532036" y="0"/>
                </a:cubicBezTo>
                <a:cubicBezTo>
                  <a:pt x="3654030" y="-23502"/>
                  <a:pt x="3745444" y="3888"/>
                  <a:pt x="3910394" y="0"/>
                </a:cubicBezTo>
                <a:cubicBezTo>
                  <a:pt x="4075344" y="-3888"/>
                  <a:pt x="4191977" y="4719"/>
                  <a:pt x="4288753" y="0"/>
                </a:cubicBezTo>
                <a:cubicBezTo>
                  <a:pt x="4385529" y="-4719"/>
                  <a:pt x="4753338" y="25437"/>
                  <a:pt x="4879937" y="0"/>
                </a:cubicBezTo>
                <a:cubicBezTo>
                  <a:pt x="5006536" y="-25437"/>
                  <a:pt x="5230927" y="20206"/>
                  <a:pt x="5471122" y="0"/>
                </a:cubicBezTo>
                <a:cubicBezTo>
                  <a:pt x="5711317" y="-20206"/>
                  <a:pt x="5796010" y="65030"/>
                  <a:pt x="6062307" y="0"/>
                </a:cubicBezTo>
                <a:cubicBezTo>
                  <a:pt x="6328604" y="-65030"/>
                  <a:pt x="6505961" y="58520"/>
                  <a:pt x="6759905" y="0"/>
                </a:cubicBezTo>
                <a:cubicBezTo>
                  <a:pt x="7013849" y="-58520"/>
                  <a:pt x="7144198" y="24714"/>
                  <a:pt x="7244676" y="0"/>
                </a:cubicBezTo>
                <a:cubicBezTo>
                  <a:pt x="7345154" y="-24714"/>
                  <a:pt x="7779411" y="19696"/>
                  <a:pt x="8048687" y="0"/>
                </a:cubicBezTo>
                <a:cubicBezTo>
                  <a:pt x="8317963" y="-19696"/>
                  <a:pt x="8309151" y="38885"/>
                  <a:pt x="8533459" y="0"/>
                </a:cubicBezTo>
                <a:cubicBezTo>
                  <a:pt x="8757767" y="-38885"/>
                  <a:pt x="8799885" y="25743"/>
                  <a:pt x="9018230" y="0"/>
                </a:cubicBezTo>
                <a:cubicBezTo>
                  <a:pt x="9236575" y="-25743"/>
                  <a:pt x="9191041" y="12973"/>
                  <a:pt x="9290175" y="0"/>
                </a:cubicBezTo>
                <a:cubicBezTo>
                  <a:pt x="9389310" y="-12973"/>
                  <a:pt x="9452838" y="1295"/>
                  <a:pt x="9562120" y="0"/>
                </a:cubicBezTo>
                <a:cubicBezTo>
                  <a:pt x="9671403" y="-1295"/>
                  <a:pt x="9836466" y="22538"/>
                  <a:pt x="10046892" y="0"/>
                </a:cubicBezTo>
                <a:cubicBezTo>
                  <a:pt x="10257318" y="-22538"/>
                  <a:pt x="10252673" y="2289"/>
                  <a:pt x="10318837" y="0"/>
                </a:cubicBezTo>
                <a:cubicBezTo>
                  <a:pt x="10385002" y="-2289"/>
                  <a:pt x="10799931" y="25988"/>
                  <a:pt x="11004611" y="0"/>
                </a:cubicBezTo>
                <a:cubicBezTo>
                  <a:pt x="11164420" y="-5925"/>
                  <a:pt x="11328796" y="131755"/>
                  <a:pt x="11367897" y="363286"/>
                </a:cubicBezTo>
                <a:cubicBezTo>
                  <a:pt x="11372118" y="472387"/>
                  <a:pt x="11307319" y="745182"/>
                  <a:pt x="11367897" y="876716"/>
                </a:cubicBezTo>
                <a:cubicBezTo>
                  <a:pt x="11428475" y="1008250"/>
                  <a:pt x="11329968" y="1268096"/>
                  <a:pt x="11367897" y="1390145"/>
                </a:cubicBezTo>
                <a:cubicBezTo>
                  <a:pt x="11405826" y="1512194"/>
                  <a:pt x="11336968" y="1662236"/>
                  <a:pt x="11367897" y="1816389"/>
                </a:cubicBezTo>
                <a:cubicBezTo>
                  <a:pt x="11327931" y="2018297"/>
                  <a:pt x="11191433" y="2163883"/>
                  <a:pt x="11004611" y="2179675"/>
                </a:cubicBezTo>
                <a:cubicBezTo>
                  <a:pt x="10830747" y="2180826"/>
                  <a:pt x="10640657" y="2171896"/>
                  <a:pt x="10519840" y="2179675"/>
                </a:cubicBezTo>
                <a:cubicBezTo>
                  <a:pt x="10399023" y="2187454"/>
                  <a:pt x="10293858" y="2178796"/>
                  <a:pt x="10141481" y="2179675"/>
                </a:cubicBezTo>
                <a:cubicBezTo>
                  <a:pt x="9989104" y="2180554"/>
                  <a:pt x="9992774" y="2162158"/>
                  <a:pt x="9869536" y="2179675"/>
                </a:cubicBezTo>
                <a:cubicBezTo>
                  <a:pt x="9746299" y="2197192"/>
                  <a:pt x="9546028" y="2161357"/>
                  <a:pt x="9278352" y="2179675"/>
                </a:cubicBezTo>
                <a:cubicBezTo>
                  <a:pt x="9010676" y="2197993"/>
                  <a:pt x="9025342" y="2170226"/>
                  <a:pt x="8899993" y="2179675"/>
                </a:cubicBezTo>
                <a:cubicBezTo>
                  <a:pt x="8774644" y="2189124"/>
                  <a:pt x="8683137" y="2166622"/>
                  <a:pt x="8521635" y="2179675"/>
                </a:cubicBezTo>
                <a:cubicBezTo>
                  <a:pt x="8360133" y="2192728"/>
                  <a:pt x="8277892" y="2168863"/>
                  <a:pt x="8143277" y="2179675"/>
                </a:cubicBezTo>
                <a:cubicBezTo>
                  <a:pt x="8008662" y="2190487"/>
                  <a:pt x="7978164" y="2177858"/>
                  <a:pt x="7871332" y="2179675"/>
                </a:cubicBezTo>
                <a:cubicBezTo>
                  <a:pt x="7764500" y="2181492"/>
                  <a:pt x="7552270" y="2168838"/>
                  <a:pt x="7386560" y="2179675"/>
                </a:cubicBezTo>
                <a:cubicBezTo>
                  <a:pt x="7220850" y="2190512"/>
                  <a:pt x="7162520" y="2160331"/>
                  <a:pt x="7008202" y="2179675"/>
                </a:cubicBezTo>
                <a:cubicBezTo>
                  <a:pt x="6853884" y="2199019"/>
                  <a:pt x="6410274" y="2091508"/>
                  <a:pt x="6204191" y="2179675"/>
                </a:cubicBezTo>
                <a:cubicBezTo>
                  <a:pt x="5998108" y="2267842"/>
                  <a:pt x="5627036" y="2112653"/>
                  <a:pt x="5400180" y="2179675"/>
                </a:cubicBezTo>
                <a:cubicBezTo>
                  <a:pt x="5173324" y="2246697"/>
                  <a:pt x="4876521" y="2125722"/>
                  <a:pt x="4702582" y="2179675"/>
                </a:cubicBezTo>
                <a:cubicBezTo>
                  <a:pt x="4528643" y="2233628"/>
                  <a:pt x="4469837" y="2167085"/>
                  <a:pt x="4324224" y="2179675"/>
                </a:cubicBezTo>
                <a:cubicBezTo>
                  <a:pt x="4178611" y="2192265"/>
                  <a:pt x="3877986" y="2136757"/>
                  <a:pt x="3733039" y="2179675"/>
                </a:cubicBezTo>
                <a:cubicBezTo>
                  <a:pt x="3588093" y="2222593"/>
                  <a:pt x="3235061" y="2141467"/>
                  <a:pt x="3035441" y="2179675"/>
                </a:cubicBezTo>
                <a:cubicBezTo>
                  <a:pt x="2835821" y="2217883"/>
                  <a:pt x="2822345" y="2162536"/>
                  <a:pt x="2657083" y="2179675"/>
                </a:cubicBezTo>
                <a:cubicBezTo>
                  <a:pt x="2491821" y="2196814"/>
                  <a:pt x="2385123" y="2135881"/>
                  <a:pt x="2172311" y="2179675"/>
                </a:cubicBezTo>
                <a:cubicBezTo>
                  <a:pt x="1959499" y="2223469"/>
                  <a:pt x="1671894" y="2139606"/>
                  <a:pt x="1368300" y="2179675"/>
                </a:cubicBezTo>
                <a:cubicBezTo>
                  <a:pt x="1064706" y="2219744"/>
                  <a:pt x="1209340" y="2169936"/>
                  <a:pt x="1096355" y="2179675"/>
                </a:cubicBezTo>
                <a:cubicBezTo>
                  <a:pt x="983370" y="2189414"/>
                  <a:pt x="627466" y="2164280"/>
                  <a:pt x="363286" y="2179675"/>
                </a:cubicBezTo>
                <a:cubicBezTo>
                  <a:pt x="136479" y="2178373"/>
                  <a:pt x="-2945" y="2008381"/>
                  <a:pt x="0" y="1816389"/>
                </a:cubicBezTo>
                <a:cubicBezTo>
                  <a:pt x="-11636" y="1654647"/>
                  <a:pt x="35078" y="1495210"/>
                  <a:pt x="0" y="1317490"/>
                </a:cubicBezTo>
                <a:cubicBezTo>
                  <a:pt x="-35078" y="1139770"/>
                  <a:pt x="26363" y="984698"/>
                  <a:pt x="0" y="862185"/>
                </a:cubicBezTo>
                <a:cubicBezTo>
                  <a:pt x="-26363" y="739673"/>
                  <a:pt x="47655" y="594069"/>
                  <a:pt x="0" y="363286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287860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Раньше он часто ... на велосипеде.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ru-UA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6C9D47A-A587-493C-8A47-E28134791D42}"/>
              </a:ext>
            </a:extLst>
          </p:cNvPr>
          <p:cNvGrpSpPr/>
          <p:nvPr/>
        </p:nvGrpSpPr>
        <p:grpSpPr>
          <a:xfrm>
            <a:off x="8488895" y="3797978"/>
            <a:ext cx="3299637" cy="1743740"/>
            <a:chOff x="750906" y="3316231"/>
            <a:chExt cx="3299637" cy="174374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C1FFF00-9B9B-4EDD-8337-B2651D710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r="74"/>
            <a:stretch/>
          </p:blipFill>
          <p:spPr>
            <a:xfrm rot="21396702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20735F-F783-4E6C-AFAA-DD06E401A894}"/>
                </a:ext>
              </a:extLst>
            </p:cNvPr>
            <p:cNvSpPr txBox="1"/>
            <p:nvPr/>
          </p:nvSpPr>
          <p:spPr>
            <a:xfrm>
              <a:off x="1560931" y="3982625"/>
              <a:ext cx="1624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ездил</a:t>
              </a:r>
              <a:endParaRPr lang="ru-UA" sz="36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52DDE3A-9BA5-4A8E-88BA-F41937923747}"/>
              </a:ext>
            </a:extLst>
          </p:cNvPr>
          <p:cNvGrpSpPr/>
          <p:nvPr/>
        </p:nvGrpSpPr>
        <p:grpSpPr>
          <a:xfrm>
            <a:off x="2584718" y="4647359"/>
            <a:ext cx="3299637" cy="1743740"/>
            <a:chOff x="553681" y="3429000"/>
            <a:chExt cx="3299637" cy="174374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446538-5C06-43A7-8F93-ACB6EC40B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311EE3-9334-4E82-B7C6-C415B88549D8}"/>
                </a:ext>
              </a:extLst>
            </p:cNvPr>
            <p:cNvSpPr txBox="1"/>
            <p:nvPr/>
          </p:nvSpPr>
          <p:spPr>
            <a:xfrm>
              <a:off x="1465156" y="3977403"/>
              <a:ext cx="1476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едет</a:t>
              </a:r>
              <a:endParaRPr lang="ru-UA" sz="360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D83F610-1285-4E61-8F47-7CB64F4230EA}"/>
              </a:ext>
            </a:extLst>
          </p:cNvPr>
          <p:cNvGrpSpPr/>
          <p:nvPr/>
        </p:nvGrpSpPr>
        <p:grpSpPr>
          <a:xfrm>
            <a:off x="498764" y="3138231"/>
            <a:ext cx="3299637" cy="1743740"/>
            <a:chOff x="553681" y="3429000"/>
            <a:chExt cx="3299637" cy="1743740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54573BB-0059-4004-98A1-9C4F511A9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588CFF-2A92-4A4A-A710-7DE6FB9A044E}"/>
                </a:ext>
              </a:extLst>
            </p:cNvPr>
            <p:cNvSpPr txBox="1"/>
            <p:nvPr/>
          </p:nvSpPr>
          <p:spPr>
            <a:xfrm>
              <a:off x="1517625" y="3837696"/>
              <a:ext cx="1827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ехать</a:t>
              </a:r>
              <a:endParaRPr lang="ru-UA" sz="3600" dirty="0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FB8B9C8-50C8-4C05-A162-B7330506D3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/>
        </p:blipFill>
        <p:spPr>
          <a:xfrm>
            <a:off x="10508793" y="400105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9951B63-71A6-469D-A812-68FE7EE1392B}"/>
              </a:ext>
            </a:extLst>
          </p:cNvPr>
          <p:cNvSpPr/>
          <p:nvPr/>
        </p:nvSpPr>
        <p:spPr>
          <a:xfrm>
            <a:off x="412051" y="713049"/>
            <a:ext cx="11367897" cy="2179675"/>
          </a:xfrm>
          <a:custGeom>
            <a:avLst/>
            <a:gdLst>
              <a:gd name="connsiteX0" fmla="*/ 0 w 11367897"/>
              <a:gd name="connsiteY0" fmla="*/ 363286 h 2179675"/>
              <a:gd name="connsiteX1" fmla="*/ 363286 w 11367897"/>
              <a:gd name="connsiteY1" fmla="*/ 0 h 2179675"/>
              <a:gd name="connsiteX2" fmla="*/ 1167297 w 11367897"/>
              <a:gd name="connsiteY2" fmla="*/ 0 h 2179675"/>
              <a:gd name="connsiteX3" fmla="*/ 1864895 w 11367897"/>
              <a:gd name="connsiteY3" fmla="*/ 0 h 2179675"/>
              <a:gd name="connsiteX4" fmla="*/ 2668906 w 11367897"/>
              <a:gd name="connsiteY4" fmla="*/ 0 h 2179675"/>
              <a:gd name="connsiteX5" fmla="*/ 3260091 w 11367897"/>
              <a:gd name="connsiteY5" fmla="*/ 0 h 2179675"/>
              <a:gd name="connsiteX6" fmla="*/ 3532036 w 11367897"/>
              <a:gd name="connsiteY6" fmla="*/ 0 h 2179675"/>
              <a:gd name="connsiteX7" fmla="*/ 3910394 w 11367897"/>
              <a:gd name="connsiteY7" fmla="*/ 0 h 2179675"/>
              <a:gd name="connsiteX8" fmla="*/ 4182339 w 11367897"/>
              <a:gd name="connsiteY8" fmla="*/ 0 h 2179675"/>
              <a:gd name="connsiteX9" fmla="*/ 4560698 w 11367897"/>
              <a:gd name="connsiteY9" fmla="*/ 0 h 2179675"/>
              <a:gd name="connsiteX10" fmla="*/ 5258296 w 11367897"/>
              <a:gd name="connsiteY10" fmla="*/ 0 h 2179675"/>
              <a:gd name="connsiteX11" fmla="*/ 5743067 w 11367897"/>
              <a:gd name="connsiteY11" fmla="*/ 0 h 2179675"/>
              <a:gd name="connsiteX12" fmla="*/ 6440665 w 11367897"/>
              <a:gd name="connsiteY12" fmla="*/ 0 h 2179675"/>
              <a:gd name="connsiteX13" fmla="*/ 7031850 w 11367897"/>
              <a:gd name="connsiteY13" fmla="*/ 0 h 2179675"/>
              <a:gd name="connsiteX14" fmla="*/ 7516621 w 11367897"/>
              <a:gd name="connsiteY14" fmla="*/ 0 h 2179675"/>
              <a:gd name="connsiteX15" fmla="*/ 8107806 w 11367897"/>
              <a:gd name="connsiteY15" fmla="*/ 0 h 2179675"/>
              <a:gd name="connsiteX16" fmla="*/ 8379751 w 11367897"/>
              <a:gd name="connsiteY16" fmla="*/ 0 h 2179675"/>
              <a:gd name="connsiteX17" fmla="*/ 8651696 w 11367897"/>
              <a:gd name="connsiteY17" fmla="*/ 0 h 2179675"/>
              <a:gd name="connsiteX18" fmla="*/ 9242881 w 11367897"/>
              <a:gd name="connsiteY18" fmla="*/ 0 h 2179675"/>
              <a:gd name="connsiteX19" fmla="*/ 9514826 w 11367897"/>
              <a:gd name="connsiteY19" fmla="*/ 0 h 2179675"/>
              <a:gd name="connsiteX20" fmla="*/ 10106010 w 11367897"/>
              <a:gd name="connsiteY20" fmla="*/ 0 h 2179675"/>
              <a:gd name="connsiteX21" fmla="*/ 10377955 w 11367897"/>
              <a:gd name="connsiteY21" fmla="*/ 0 h 2179675"/>
              <a:gd name="connsiteX22" fmla="*/ 11004611 w 11367897"/>
              <a:gd name="connsiteY22" fmla="*/ 0 h 2179675"/>
              <a:gd name="connsiteX23" fmla="*/ 11367897 w 11367897"/>
              <a:gd name="connsiteY23" fmla="*/ 363286 h 2179675"/>
              <a:gd name="connsiteX24" fmla="*/ 11367897 w 11367897"/>
              <a:gd name="connsiteY24" fmla="*/ 818592 h 2179675"/>
              <a:gd name="connsiteX25" fmla="*/ 11367897 w 11367897"/>
              <a:gd name="connsiteY25" fmla="*/ 1273897 h 2179675"/>
              <a:gd name="connsiteX26" fmla="*/ 11367897 w 11367897"/>
              <a:gd name="connsiteY26" fmla="*/ 1816389 h 2179675"/>
              <a:gd name="connsiteX27" fmla="*/ 11004611 w 11367897"/>
              <a:gd name="connsiteY27" fmla="*/ 2179675 h 2179675"/>
              <a:gd name="connsiteX28" fmla="*/ 10200600 w 11367897"/>
              <a:gd name="connsiteY28" fmla="*/ 2179675 h 2179675"/>
              <a:gd name="connsiteX29" fmla="*/ 9928655 w 11367897"/>
              <a:gd name="connsiteY29" fmla="*/ 2179675 h 2179675"/>
              <a:gd name="connsiteX30" fmla="*/ 9124644 w 11367897"/>
              <a:gd name="connsiteY30" fmla="*/ 2179675 h 2179675"/>
              <a:gd name="connsiteX31" fmla="*/ 8852699 w 11367897"/>
              <a:gd name="connsiteY31" fmla="*/ 2179675 h 2179675"/>
              <a:gd name="connsiteX32" fmla="*/ 8155101 w 11367897"/>
              <a:gd name="connsiteY32" fmla="*/ 2179675 h 2179675"/>
              <a:gd name="connsiteX33" fmla="*/ 7457503 w 11367897"/>
              <a:gd name="connsiteY33" fmla="*/ 2179675 h 2179675"/>
              <a:gd name="connsiteX34" fmla="*/ 6653491 w 11367897"/>
              <a:gd name="connsiteY34" fmla="*/ 2179675 h 2179675"/>
              <a:gd name="connsiteX35" fmla="*/ 6275133 w 11367897"/>
              <a:gd name="connsiteY35" fmla="*/ 2179675 h 2179675"/>
              <a:gd name="connsiteX36" fmla="*/ 5683949 w 11367897"/>
              <a:gd name="connsiteY36" fmla="*/ 2179675 h 2179675"/>
              <a:gd name="connsiteX37" fmla="*/ 5305590 w 11367897"/>
              <a:gd name="connsiteY37" fmla="*/ 2179675 h 2179675"/>
              <a:gd name="connsiteX38" fmla="*/ 5033645 w 11367897"/>
              <a:gd name="connsiteY38" fmla="*/ 2179675 h 2179675"/>
              <a:gd name="connsiteX39" fmla="*/ 4548874 w 11367897"/>
              <a:gd name="connsiteY39" fmla="*/ 2179675 h 2179675"/>
              <a:gd name="connsiteX40" fmla="*/ 3957689 w 11367897"/>
              <a:gd name="connsiteY40" fmla="*/ 2179675 h 2179675"/>
              <a:gd name="connsiteX41" fmla="*/ 3260091 w 11367897"/>
              <a:gd name="connsiteY41" fmla="*/ 2179675 h 2179675"/>
              <a:gd name="connsiteX42" fmla="*/ 2562493 w 11367897"/>
              <a:gd name="connsiteY42" fmla="*/ 2179675 h 2179675"/>
              <a:gd name="connsiteX43" fmla="*/ 1864895 w 11367897"/>
              <a:gd name="connsiteY43" fmla="*/ 2179675 h 2179675"/>
              <a:gd name="connsiteX44" fmla="*/ 1167297 w 11367897"/>
              <a:gd name="connsiteY44" fmla="*/ 2179675 h 2179675"/>
              <a:gd name="connsiteX45" fmla="*/ 363286 w 11367897"/>
              <a:gd name="connsiteY45" fmla="*/ 2179675 h 2179675"/>
              <a:gd name="connsiteX46" fmla="*/ 0 w 11367897"/>
              <a:gd name="connsiteY46" fmla="*/ 1816389 h 2179675"/>
              <a:gd name="connsiteX47" fmla="*/ 0 w 11367897"/>
              <a:gd name="connsiteY47" fmla="*/ 1361083 h 2179675"/>
              <a:gd name="connsiteX48" fmla="*/ 0 w 11367897"/>
              <a:gd name="connsiteY48" fmla="*/ 862185 h 2179675"/>
              <a:gd name="connsiteX49" fmla="*/ 0 w 11367897"/>
              <a:gd name="connsiteY49" fmla="*/ 363286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2179675" fill="none" extrusionOk="0">
                <a:moveTo>
                  <a:pt x="0" y="363286"/>
                </a:moveTo>
                <a:cubicBezTo>
                  <a:pt x="-42632" y="147180"/>
                  <a:pt x="169249" y="-9192"/>
                  <a:pt x="363286" y="0"/>
                </a:cubicBezTo>
                <a:cubicBezTo>
                  <a:pt x="628754" y="-24026"/>
                  <a:pt x="765503" y="28067"/>
                  <a:pt x="1167297" y="0"/>
                </a:cubicBezTo>
                <a:cubicBezTo>
                  <a:pt x="1569091" y="-28067"/>
                  <a:pt x="1570118" y="49389"/>
                  <a:pt x="1864895" y="0"/>
                </a:cubicBezTo>
                <a:cubicBezTo>
                  <a:pt x="2159672" y="-49389"/>
                  <a:pt x="2348049" y="58103"/>
                  <a:pt x="2668906" y="0"/>
                </a:cubicBezTo>
                <a:cubicBezTo>
                  <a:pt x="2989763" y="-58103"/>
                  <a:pt x="3110432" y="57663"/>
                  <a:pt x="3260091" y="0"/>
                </a:cubicBezTo>
                <a:cubicBezTo>
                  <a:pt x="3409750" y="-57663"/>
                  <a:pt x="3426634" y="20341"/>
                  <a:pt x="3532036" y="0"/>
                </a:cubicBezTo>
                <a:cubicBezTo>
                  <a:pt x="3637439" y="-20341"/>
                  <a:pt x="3829418" y="2735"/>
                  <a:pt x="3910394" y="0"/>
                </a:cubicBezTo>
                <a:cubicBezTo>
                  <a:pt x="3991370" y="-2735"/>
                  <a:pt x="4099837" y="8080"/>
                  <a:pt x="4182339" y="0"/>
                </a:cubicBezTo>
                <a:cubicBezTo>
                  <a:pt x="4264841" y="-8080"/>
                  <a:pt x="4435672" y="20587"/>
                  <a:pt x="4560698" y="0"/>
                </a:cubicBezTo>
                <a:cubicBezTo>
                  <a:pt x="4685724" y="-20587"/>
                  <a:pt x="4919118" y="83657"/>
                  <a:pt x="5258296" y="0"/>
                </a:cubicBezTo>
                <a:cubicBezTo>
                  <a:pt x="5597474" y="-83657"/>
                  <a:pt x="5552808" y="43463"/>
                  <a:pt x="5743067" y="0"/>
                </a:cubicBezTo>
                <a:cubicBezTo>
                  <a:pt x="5933326" y="-43463"/>
                  <a:pt x="6152131" y="71572"/>
                  <a:pt x="6440665" y="0"/>
                </a:cubicBezTo>
                <a:cubicBezTo>
                  <a:pt x="6729199" y="-71572"/>
                  <a:pt x="6882600" y="68316"/>
                  <a:pt x="7031850" y="0"/>
                </a:cubicBezTo>
                <a:cubicBezTo>
                  <a:pt x="7181100" y="-68316"/>
                  <a:pt x="7384478" y="54425"/>
                  <a:pt x="7516621" y="0"/>
                </a:cubicBezTo>
                <a:cubicBezTo>
                  <a:pt x="7648764" y="-54425"/>
                  <a:pt x="7893238" y="40655"/>
                  <a:pt x="8107806" y="0"/>
                </a:cubicBezTo>
                <a:cubicBezTo>
                  <a:pt x="8322374" y="-40655"/>
                  <a:pt x="8317292" y="25305"/>
                  <a:pt x="8379751" y="0"/>
                </a:cubicBezTo>
                <a:cubicBezTo>
                  <a:pt x="8442210" y="-25305"/>
                  <a:pt x="8534994" y="9432"/>
                  <a:pt x="8651696" y="0"/>
                </a:cubicBezTo>
                <a:cubicBezTo>
                  <a:pt x="8768398" y="-9432"/>
                  <a:pt x="9102908" y="24361"/>
                  <a:pt x="9242881" y="0"/>
                </a:cubicBezTo>
                <a:cubicBezTo>
                  <a:pt x="9382855" y="-24361"/>
                  <a:pt x="9438952" y="15352"/>
                  <a:pt x="9514826" y="0"/>
                </a:cubicBezTo>
                <a:cubicBezTo>
                  <a:pt x="9590701" y="-15352"/>
                  <a:pt x="9863749" y="51084"/>
                  <a:pt x="10106010" y="0"/>
                </a:cubicBezTo>
                <a:cubicBezTo>
                  <a:pt x="10348271" y="-51084"/>
                  <a:pt x="10301959" y="23717"/>
                  <a:pt x="10377955" y="0"/>
                </a:cubicBezTo>
                <a:cubicBezTo>
                  <a:pt x="10453952" y="-23717"/>
                  <a:pt x="10840737" y="6885"/>
                  <a:pt x="11004611" y="0"/>
                </a:cubicBezTo>
                <a:cubicBezTo>
                  <a:pt x="11167979" y="18119"/>
                  <a:pt x="11348693" y="157726"/>
                  <a:pt x="11367897" y="363286"/>
                </a:cubicBezTo>
                <a:cubicBezTo>
                  <a:pt x="11413723" y="585794"/>
                  <a:pt x="11330694" y="690704"/>
                  <a:pt x="11367897" y="818592"/>
                </a:cubicBezTo>
                <a:cubicBezTo>
                  <a:pt x="11405100" y="946480"/>
                  <a:pt x="11360521" y="1159798"/>
                  <a:pt x="11367897" y="1273897"/>
                </a:cubicBezTo>
                <a:cubicBezTo>
                  <a:pt x="11375273" y="1387997"/>
                  <a:pt x="11303846" y="1549223"/>
                  <a:pt x="11367897" y="1816389"/>
                </a:cubicBezTo>
                <a:cubicBezTo>
                  <a:pt x="11420442" y="2020424"/>
                  <a:pt x="11208906" y="2174869"/>
                  <a:pt x="11004611" y="2179675"/>
                </a:cubicBezTo>
                <a:cubicBezTo>
                  <a:pt x="10605280" y="2254858"/>
                  <a:pt x="10431475" y="2107257"/>
                  <a:pt x="10200600" y="2179675"/>
                </a:cubicBezTo>
                <a:cubicBezTo>
                  <a:pt x="9969725" y="2252093"/>
                  <a:pt x="10013826" y="2161691"/>
                  <a:pt x="9928655" y="2179675"/>
                </a:cubicBezTo>
                <a:cubicBezTo>
                  <a:pt x="9843484" y="2197659"/>
                  <a:pt x="9487574" y="2165697"/>
                  <a:pt x="9124644" y="2179675"/>
                </a:cubicBezTo>
                <a:cubicBezTo>
                  <a:pt x="8761714" y="2193653"/>
                  <a:pt x="8968508" y="2175266"/>
                  <a:pt x="8852699" y="2179675"/>
                </a:cubicBezTo>
                <a:cubicBezTo>
                  <a:pt x="8736891" y="2184084"/>
                  <a:pt x="8470669" y="2170112"/>
                  <a:pt x="8155101" y="2179675"/>
                </a:cubicBezTo>
                <a:cubicBezTo>
                  <a:pt x="7839533" y="2189238"/>
                  <a:pt x="7613021" y="2116949"/>
                  <a:pt x="7457503" y="2179675"/>
                </a:cubicBezTo>
                <a:cubicBezTo>
                  <a:pt x="7301985" y="2242401"/>
                  <a:pt x="6867746" y="2174479"/>
                  <a:pt x="6653491" y="2179675"/>
                </a:cubicBezTo>
                <a:cubicBezTo>
                  <a:pt x="6439236" y="2184871"/>
                  <a:pt x="6353554" y="2151502"/>
                  <a:pt x="6275133" y="2179675"/>
                </a:cubicBezTo>
                <a:cubicBezTo>
                  <a:pt x="6196712" y="2207848"/>
                  <a:pt x="5934351" y="2122001"/>
                  <a:pt x="5683949" y="2179675"/>
                </a:cubicBezTo>
                <a:cubicBezTo>
                  <a:pt x="5433547" y="2237349"/>
                  <a:pt x="5382141" y="2176660"/>
                  <a:pt x="5305590" y="2179675"/>
                </a:cubicBezTo>
                <a:cubicBezTo>
                  <a:pt x="5229039" y="2182690"/>
                  <a:pt x="5152994" y="2153127"/>
                  <a:pt x="5033645" y="2179675"/>
                </a:cubicBezTo>
                <a:cubicBezTo>
                  <a:pt x="4914296" y="2206223"/>
                  <a:pt x="4721300" y="2172142"/>
                  <a:pt x="4548874" y="2179675"/>
                </a:cubicBezTo>
                <a:cubicBezTo>
                  <a:pt x="4376448" y="2187208"/>
                  <a:pt x="4151077" y="2109358"/>
                  <a:pt x="3957689" y="2179675"/>
                </a:cubicBezTo>
                <a:cubicBezTo>
                  <a:pt x="3764302" y="2249992"/>
                  <a:pt x="3539334" y="2118868"/>
                  <a:pt x="3260091" y="2179675"/>
                </a:cubicBezTo>
                <a:cubicBezTo>
                  <a:pt x="2980848" y="2240482"/>
                  <a:pt x="2760626" y="2126271"/>
                  <a:pt x="2562493" y="2179675"/>
                </a:cubicBezTo>
                <a:cubicBezTo>
                  <a:pt x="2364360" y="2233079"/>
                  <a:pt x="2154109" y="2124776"/>
                  <a:pt x="1864895" y="2179675"/>
                </a:cubicBezTo>
                <a:cubicBezTo>
                  <a:pt x="1575681" y="2234574"/>
                  <a:pt x="1349902" y="2099187"/>
                  <a:pt x="1167297" y="2179675"/>
                </a:cubicBezTo>
                <a:cubicBezTo>
                  <a:pt x="984692" y="2260163"/>
                  <a:pt x="681009" y="2119645"/>
                  <a:pt x="363286" y="2179675"/>
                </a:cubicBezTo>
                <a:cubicBezTo>
                  <a:pt x="136161" y="2126093"/>
                  <a:pt x="-1364" y="1999486"/>
                  <a:pt x="0" y="1816389"/>
                </a:cubicBezTo>
                <a:cubicBezTo>
                  <a:pt x="-12474" y="1634561"/>
                  <a:pt x="31074" y="1504037"/>
                  <a:pt x="0" y="1361083"/>
                </a:cubicBezTo>
                <a:cubicBezTo>
                  <a:pt x="-31074" y="1218129"/>
                  <a:pt x="1697" y="1023693"/>
                  <a:pt x="0" y="862185"/>
                </a:cubicBezTo>
                <a:cubicBezTo>
                  <a:pt x="-1697" y="700677"/>
                  <a:pt x="59191" y="487138"/>
                  <a:pt x="0" y="363286"/>
                </a:cubicBezTo>
                <a:close/>
              </a:path>
              <a:path w="11367897" h="2179675" stroke="0" extrusionOk="0">
                <a:moveTo>
                  <a:pt x="0" y="363286"/>
                </a:moveTo>
                <a:cubicBezTo>
                  <a:pt x="10209" y="114689"/>
                  <a:pt x="198070" y="-11893"/>
                  <a:pt x="363286" y="0"/>
                </a:cubicBezTo>
                <a:cubicBezTo>
                  <a:pt x="588957" y="-14626"/>
                  <a:pt x="836039" y="43855"/>
                  <a:pt x="954471" y="0"/>
                </a:cubicBezTo>
                <a:cubicBezTo>
                  <a:pt x="1072904" y="-43855"/>
                  <a:pt x="1510223" y="30560"/>
                  <a:pt x="1652069" y="0"/>
                </a:cubicBezTo>
                <a:cubicBezTo>
                  <a:pt x="1793915" y="-30560"/>
                  <a:pt x="2114140" y="66152"/>
                  <a:pt x="2349667" y="0"/>
                </a:cubicBezTo>
                <a:cubicBezTo>
                  <a:pt x="2585194" y="-66152"/>
                  <a:pt x="2733426" y="58136"/>
                  <a:pt x="2940851" y="0"/>
                </a:cubicBezTo>
                <a:cubicBezTo>
                  <a:pt x="3148276" y="-58136"/>
                  <a:pt x="3410042" y="23502"/>
                  <a:pt x="3532036" y="0"/>
                </a:cubicBezTo>
                <a:cubicBezTo>
                  <a:pt x="3654030" y="-23502"/>
                  <a:pt x="3745444" y="3888"/>
                  <a:pt x="3910394" y="0"/>
                </a:cubicBezTo>
                <a:cubicBezTo>
                  <a:pt x="4075344" y="-3888"/>
                  <a:pt x="4191977" y="4719"/>
                  <a:pt x="4288753" y="0"/>
                </a:cubicBezTo>
                <a:cubicBezTo>
                  <a:pt x="4385529" y="-4719"/>
                  <a:pt x="4753338" y="25437"/>
                  <a:pt x="4879937" y="0"/>
                </a:cubicBezTo>
                <a:cubicBezTo>
                  <a:pt x="5006536" y="-25437"/>
                  <a:pt x="5230927" y="20206"/>
                  <a:pt x="5471122" y="0"/>
                </a:cubicBezTo>
                <a:cubicBezTo>
                  <a:pt x="5711317" y="-20206"/>
                  <a:pt x="5796010" y="65030"/>
                  <a:pt x="6062307" y="0"/>
                </a:cubicBezTo>
                <a:cubicBezTo>
                  <a:pt x="6328604" y="-65030"/>
                  <a:pt x="6505961" y="58520"/>
                  <a:pt x="6759905" y="0"/>
                </a:cubicBezTo>
                <a:cubicBezTo>
                  <a:pt x="7013849" y="-58520"/>
                  <a:pt x="7144198" y="24714"/>
                  <a:pt x="7244676" y="0"/>
                </a:cubicBezTo>
                <a:cubicBezTo>
                  <a:pt x="7345154" y="-24714"/>
                  <a:pt x="7779411" y="19696"/>
                  <a:pt x="8048687" y="0"/>
                </a:cubicBezTo>
                <a:cubicBezTo>
                  <a:pt x="8317963" y="-19696"/>
                  <a:pt x="8309151" y="38885"/>
                  <a:pt x="8533459" y="0"/>
                </a:cubicBezTo>
                <a:cubicBezTo>
                  <a:pt x="8757767" y="-38885"/>
                  <a:pt x="8799885" y="25743"/>
                  <a:pt x="9018230" y="0"/>
                </a:cubicBezTo>
                <a:cubicBezTo>
                  <a:pt x="9236575" y="-25743"/>
                  <a:pt x="9191041" y="12973"/>
                  <a:pt x="9290175" y="0"/>
                </a:cubicBezTo>
                <a:cubicBezTo>
                  <a:pt x="9389310" y="-12973"/>
                  <a:pt x="9452838" y="1295"/>
                  <a:pt x="9562120" y="0"/>
                </a:cubicBezTo>
                <a:cubicBezTo>
                  <a:pt x="9671403" y="-1295"/>
                  <a:pt x="9836466" y="22538"/>
                  <a:pt x="10046892" y="0"/>
                </a:cubicBezTo>
                <a:cubicBezTo>
                  <a:pt x="10257318" y="-22538"/>
                  <a:pt x="10252673" y="2289"/>
                  <a:pt x="10318837" y="0"/>
                </a:cubicBezTo>
                <a:cubicBezTo>
                  <a:pt x="10385002" y="-2289"/>
                  <a:pt x="10799931" y="25988"/>
                  <a:pt x="11004611" y="0"/>
                </a:cubicBezTo>
                <a:cubicBezTo>
                  <a:pt x="11164420" y="-5925"/>
                  <a:pt x="11328796" y="131755"/>
                  <a:pt x="11367897" y="363286"/>
                </a:cubicBezTo>
                <a:cubicBezTo>
                  <a:pt x="11372118" y="472387"/>
                  <a:pt x="11307319" y="745182"/>
                  <a:pt x="11367897" y="876716"/>
                </a:cubicBezTo>
                <a:cubicBezTo>
                  <a:pt x="11428475" y="1008250"/>
                  <a:pt x="11329968" y="1268096"/>
                  <a:pt x="11367897" y="1390145"/>
                </a:cubicBezTo>
                <a:cubicBezTo>
                  <a:pt x="11405826" y="1512194"/>
                  <a:pt x="11336968" y="1662236"/>
                  <a:pt x="11367897" y="1816389"/>
                </a:cubicBezTo>
                <a:cubicBezTo>
                  <a:pt x="11327931" y="2018297"/>
                  <a:pt x="11191433" y="2163883"/>
                  <a:pt x="11004611" y="2179675"/>
                </a:cubicBezTo>
                <a:cubicBezTo>
                  <a:pt x="10830747" y="2180826"/>
                  <a:pt x="10640657" y="2171896"/>
                  <a:pt x="10519840" y="2179675"/>
                </a:cubicBezTo>
                <a:cubicBezTo>
                  <a:pt x="10399023" y="2187454"/>
                  <a:pt x="10293858" y="2178796"/>
                  <a:pt x="10141481" y="2179675"/>
                </a:cubicBezTo>
                <a:cubicBezTo>
                  <a:pt x="9989104" y="2180554"/>
                  <a:pt x="9992774" y="2162158"/>
                  <a:pt x="9869536" y="2179675"/>
                </a:cubicBezTo>
                <a:cubicBezTo>
                  <a:pt x="9746299" y="2197192"/>
                  <a:pt x="9546028" y="2161357"/>
                  <a:pt x="9278352" y="2179675"/>
                </a:cubicBezTo>
                <a:cubicBezTo>
                  <a:pt x="9010676" y="2197993"/>
                  <a:pt x="9025342" y="2170226"/>
                  <a:pt x="8899993" y="2179675"/>
                </a:cubicBezTo>
                <a:cubicBezTo>
                  <a:pt x="8774644" y="2189124"/>
                  <a:pt x="8683137" y="2166622"/>
                  <a:pt x="8521635" y="2179675"/>
                </a:cubicBezTo>
                <a:cubicBezTo>
                  <a:pt x="8360133" y="2192728"/>
                  <a:pt x="8277892" y="2168863"/>
                  <a:pt x="8143277" y="2179675"/>
                </a:cubicBezTo>
                <a:cubicBezTo>
                  <a:pt x="8008662" y="2190487"/>
                  <a:pt x="7978164" y="2177858"/>
                  <a:pt x="7871332" y="2179675"/>
                </a:cubicBezTo>
                <a:cubicBezTo>
                  <a:pt x="7764500" y="2181492"/>
                  <a:pt x="7552270" y="2168838"/>
                  <a:pt x="7386560" y="2179675"/>
                </a:cubicBezTo>
                <a:cubicBezTo>
                  <a:pt x="7220850" y="2190512"/>
                  <a:pt x="7162520" y="2160331"/>
                  <a:pt x="7008202" y="2179675"/>
                </a:cubicBezTo>
                <a:cubicBezTo>
                  <a:pt x="6853884" y="2199019"/>
                  <a:pt x="6410274" y="2091508"/>
                  <a:pt x="6204191" y="2179675"/>
                </a:cubicBezTo>
                <a:cubicBezTo>
                  <a:pt x="5998108" y="2267842"/>
                  <a:pt x="5627036" y="2112653"/>
                  <a:pt x="5400180" y="2179675"/>
                </a:cubicBezTo>
                <a:cubicBezTo>
                  <a:pt x="5173324" y="2246697"/>
                  <a:pt x="4876521" y="2125722"/>
                  <a:pt x="4702582" y="2179675"/>
                </a:cubicBezTo>
                <a:cubicBezTo>
                  <a:pt x="4528643" y="2233628"/>
                  <a:pt x="4469837" y="2167085"/>
                  <a:pt x="4324224" y="2179675"/>
                </a:cubicBezTo>
                <a:cubicBezTo>
                  <a:pt x="4178611" y="2192265"/>
                  <a:pt x="3877986" y="2136757"/>
                  <a:pt x="3733039" y="2179675"/>
                </a:cubicBezTo>
                <a:cubicBezTo>
                  <a:pt x="3588093" y="2222593"/>
                  <a:pt x="3235061" y="2141467"/>
                  <a:pt x="3035441" y="2179675"/>
                </a:cubicBezTo>
                <a:cubicBezTo>
                  <a:pt x="2835821" y="2217883"/>
                  <a:pt x="2822345" y="2162536"/>
                  <a:pt x="2657083" y="2179675"/>
                </a:cubicBezTo>
                <a:cubicBezTo>
                  <a:pt x="2491821" y="2196814"/>
                  <a:pt x="2385123" y="2135881"/>
                  <a:pt x="2172311" y="2179675"/>
                </a:cubicBezTo>
                <a:cubicBezTo>
                  <a:pt x="1959499" y="2223469"/>
                  <a:pt x="1671894" y="2139606"/>
                  <a:pt x="1368300" y="2179675"/>
                </a:cubicBezTo>
                <a:cubicBezTo>
                  <a:pt x="1064706" y="2219744"/>
                  <a:pt x="1209340" y="2169936"/>
                  <a:pt x="1096355" y="2179675"/>
                </a:cubicBezTo>
                <a:cubicBezTo>
                  <a:pt x="983370" y="2189414"/>
                  <a:pt x="627466" y="2164280"/>
                  <a:pt x="363286" y="2179675"/>
                </a:cubicBezTo>
                <a:cubicBezTo>
                  <a:pt x="136479" y="2178373"/>
                  <a:pt x="-2945" y="2008381"/>
                  <a:pt x="0" y="1816389"/>
                </a:cubicBezTo>
                <a:cubicBezTo>
                  <a:pt x="-11636" y="1654647"/>
                  <a:pt x="35078" y="1495210"/>
                  <a:pt x="0" y="1317490"/>
                </a:cubicBezTo>
                <a:cubicBezTo>
                  <a:pt x="-35078" y="1139770"/>
                  <a:pt x="26363" y="984698"/>
                  <a:pt x="0" y="862185"/>
                </a:cubicBezTo>
                <a:cubicBezTo>
                  <a:pt x="-26363" y="739673"/>
                  <a:pt x="47655" y="594069"/>
                  <a:pt x="0" y="363286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287860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этом году мы часто ... в парке.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ru-UA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6448EBC-CF79-4CFA-B1A3-311B6BD8B5DE}"/>
              </a:ext>
            </a:extLst>
          </p:cNvPr>
          <p:cNvGrpSpPr/>
          <p:nvPr/>
        </p:nvGrpSpPr>
        <p:grpSpPr>
          <a:xfrm>
            <a:off x="115246" y="3113800"/>
            <a:ext cx="3299637" cy="1935766"/>
            <a:chOff x="745232" y="3124373"/>
            <a:chExt cx="3299637" cy="193576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D478CEC-6FC4-422C-A78B-0E4D7F7A5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" b="12115"/>
            <a:stretch/>
          </p:blipFill>
          <p:spPr>
            <a:xfrm rot="21396702">
              <a:off x="745232" y="3124373"/>
              <a:ext cx="3299637" cy="193576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9E8CCC-AD26-4F47-98FE-B8CDBF7EE77D}"/>
                </a:ext>
              </a:extLst>
            </p:cNvPr>
            <p:cNvSpPr txBox="1"/>
            <p:nvPr/>
          </p:nvSpPr>
          <p:spPr>
            <a:xfrm>
              <a:off x="1643092" y="3737277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ru-UA" sz="3600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ACA2DB8-34CB-429E-8E10-1E44B100C08E}"/>
              </a:ext>
            </a:extLst>
          </p:cNvPr>
          <p:cNvGrpSpPr/>
          <p:nvPr/>
        </p:nvGrpSpPr>
        <p:grpSpPr>
          <a:xfrm>
            <a:off x="2584718" y="4647359"/>
            <a:ext cx="3299637" cy="1743740"/>
            <a:chOff x="553681" y="3429000"/>
            <a:chExt cx="3299637" cy="174374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F49EE5FE-B779-4ABA-8AA2-49B36AC63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26A74F-D2CA-4969-B732-2A306971A620}"/>
                </a:ext>
              </a:extLst>
            </p:cNvPr>
            <p:cNvSpPr txBox="1"/>
            <p:nvPr/>
          </p:nvSpPr>
          <p:spPr>
            <a:xfrm>
              <a:off x="1259919" y="3977704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гулять</a:t>
              </a:r>
              <a:endParaRPr lang="ru-UA" sz="36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74A3060-4F15-4EF5-A18E-6B39C1F23D99}"/>
              </a:ext>
            </a:extLst>
          </p:cNvPr>
          <p:cNvGrpSpPr/>
          <p:nvPr/>
        </p:nvGrpSpPr>
        <p:grpSpPr>
          <a:xfrm>
            <a:off x="8702725" y="4003157"/>
            <a:ext cx="3299637" cy="1743740"/>
            <a:chOff x="553681" y="3429000"/>
            <a:chExt cx="3299637" cy="174374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7DE3E08-00F5-42FC-A5B2-48C551201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66F737-A213-4D22-B3D8-9BFFE5F8E599}"/>
                </a:ext>
              </a:extLst>
            </p:cNvPr>
            <p:cNvSpPr txBox="1"/>
            <p:nvPr/>
          </p:nvSpPr>
          <p:spPr>
            <a:xfrm>
              <a:off x="1254994" y="3819389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гуляем</a:t>
              </a:r>
              <a:endParaRPr lang="ru-UA" sz="3600" dirty="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9A78329-40DC-4145-A933-F28AB4474D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/>
        </p:blipFill>
        <p:spPr>
          <a:xfrm>
            <a:off x="2665917" y="334315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2FCDB3C0-E166-4439-B20F-D5220DEF134D}"/>
              </a:ext>
            </a:extLst>
          </p:cNvPr>
          <p:cNvSpPr/>
          <p:nvPr/>
        </p:nvSpPr>
        <p:spPr>
          <a:xfrm>
            <a:off x="412051" y="713049"/>
            <a:ext cx="11367897" cy="2179675"/>
          </a:xfrm>
          <a:custGeom>
            <a:avLst/>
            <a:gdLst>
              <a:gd name="connsiteX0" fmla="*/ 0 w 11367897"/>
              <a:gd name="connsiteY0" fmla="*/ 363286 h 2179675"/>
              <a:gd name="connsiteX1" fmla="*/ 363286 w 11367897"/>
              <a:gd name="connsiteY1" fmla="*/ 0 h 2179675"/>
              <a:gd name="connsiteX2" fmla="*/ 1167297 w 11367897"/>
              <a:gd name="connsiteY2" fmla="*/ 0 h 2179675"/>
              <a:gd name="connsiteX3" fmla="*/ 1864895 w 11367897"/>
              <a:gd name="connsiteY3" fmla="*/ 0 h 2179675"/>
              <a:gd name="connsiteX4" fmla="*/ 2668906 w 11367897"/>
              <a:gd name="connsiteY4" fmla="*/ 0 h 2179675"/>
              <a:gd name="connsiteX5" fmla="*/ 3260091 w 11367897"/>
              <a:gd name="connsiteY5" fmla="*/ 0 h 2179675"/>
              <a:gd name="connsiteX6" fmla="*/ 3532036 w 11367897"/>
              <a:gd name="connsiteY6" fmla="*/ 0 h 2179675"/>
              <a:gd name="connsiteX7" fmla="*/ 3910394 w 11367897"/>
              <a:gd name="connsiteY7" fmla="*/ 0 h 2179675"/>
              <a:gd name="connsiteX8" fmla="*/ 4182339 w 11367897"/>
              <a:gd name="connsiteY8" fmla="*/ 0 h 2179675"/>
              <a:gd name="connsiteX9" fmla="*/ 4560698 w 11367897"/>
              <a:gd name="connsiteY9" fmla="*/ 0 h 2179675"/>
              <a:gd name="connsiteX10" fmla="*/ 5258296 w 11367897"/>
              <a:gd name="connsiteY10" fmla="*/ 0 h 2179675"/>
              <a:gd name="connsiteX11" fmla="*/ 5743067 w 11367897"/>
              <a:gd name="connsiteY11" fmla="*/ 0 h 2179675"/>
              <a:gd name="connsiteX12" fmla="*/ 6440665 w 11367897"/>
              <a:gd name="connsiteY12" fmla="*/ 0 h 2179675"/>
              <a:gd name="connsiteX13" fmla="*/ 7031850 w 11367897"/>
              <a:gd name="connsiteY13" fmla="*/ 0 h 2179675"/>
              <a:gd name="connsiteX14" fmla="*/ 7516621 w 11367897"/>
              <a:gd name="connsiteY14" fmla="*/ 0 h 2179675"/>
              <a:gd name="connsiteX15" fmla="*/ 8107806 w 11367897"/>
              <a:gd name="connsiteY15" fmla="*/ 0 h 2179675"/>
              <a:gd name="connsiteX16" fmla="*/ 8379751 w 11367897"/>
              <a:gd name="connsiteY16" fmla="*/ 0 h 2179675"/>
              <a:gd name="connsiteX17" fmla="*/ 8651696 w 11367897"/>
              <a:gd name="connsiteY17" fmla="*/ 0 h 2179675"/>
              <a:gd name="connsiteX18" fmla="*/ 9242881 w 11367897"/>
              <a:gd name="connsiteY18" fmla="*/ 0 h 2179675"/>
              <a:gd name="connsiteX19" fmla="*/ 9514826 w 11367897"/>
              <a:gd name="connsiteY19" fmla="*/ 0 h 2179675"/>
              <a:gd name="connsiteX20" fmla="*/ 10106010 w 11367897"/>
              <a:gd name="connsiteY20" fmla="*/ 0 h 2179675"/>
              <a:gd name="connsiteX21" fmla="*/ 10377955 w 11367897"/>
              <a:gd name="connsiteY21" fmla="*/ 0 h 2179675"/>
              <a:gd name="connsiteX22" fmla="*/ 11004611 w 11367897"/>
              <a:gd name="connsiteY22" fmla="*/ 0 h 2179675"/>
              <a:gd name="connsiteX23" fmla="*/ 11367897 w 11367897"/>
              <a:gd name="connsiteY23" fmla="*/ 363286 h 2179675"/>
              <a:gd name="connsiteX24" fmla="*/ 11367897 w 11367897"/>
              <a:gd name="connsiteY24" fmla="*/ 818592 h 2179675"/>
              <a:gd name="connsiteX25" fmla="*/ 11367897 w 11367897"/>
              <a:gd name="connsiteY25" fmla="*/ 1273897 h 2179675"/>
              <a:gd name="connsiteX26" fmla="*/ 11367897 w 11367897"/>
              <a:gd name="connsiteY26" fmla="*/ 1816389 h 2179675"/>
              <a:gd name="connsiteX27" fmla="*/ 11004611 w 11367897"/>
              <a:gd name="connsiteY27" fmla="*/ 2179675 h 2179675"/>
              <a:gd name="connsiteX28" fmla="*/ 10200600 w 11367897"/>
              <a:gd name="connsiteY28" fmla="*/ 2179675 h 2179675"/>
              <a:gd name="connsiteX29" fmla="*/ 9928655 w 11367897"/>
              <a:gd name="connsiteY29" fmla="*/ 2179675 h 2179675"/>
              <a:gd name="connsiteX30" fmla="*/ 9124644 w 11367897"/>
              <a:gd name="connsiteY30" fmla="*/ 2179675 h 2179675"/>
              <a:gd name="connsiteX31" fmla="*/ 8852699 w 11367897"/>
              <a:gd name="connsiteY31" fmla="*/ 2179675 h 2179675"/>
              <a:gd name="connsiteX32" fmla="*/ 8155101 w 11367897"/>
              <a:gd name="connsiteY32" fmla="*/ 2179675 h 2179675"/>
              <a:gd name="connsiteX33" fmla="*/ 7457503 w 11367897"/>
              <a:gd name="connsiteY33" fmla="*/ 2179675 h 2179675"/>
              <a:gd name="connsiteX34" fmla="*/ 6653491 w 11367897"/>
              <a:gd name="connsiteY34" fmla="*/ 2179675 h 2179675"/>
              <a:gd name="connsiteX35" fmla="*/ 6275133 w 11367897"/>
              <a:gd name="connsiteY35" fmla="*/ 2179675 h 2179675"/>
              <a:gd name="connsiteX36" fmla="*/ 5683949 w 11367897"/>
              <a:gd name="connsiteY36" fmla="*/ 2179675 h 2179675"/>
              <a:gd name="connsiteX37" fmla="*/ 5305590 w 11367897"/>
              <a:gd name="connsiteY37" fmla="*/ 2179675 h 2179675"/>
              <a:gd name="connsiteX38" fmla="*/ 5033645 w 11367897"/>
              <a:gd name="connsiteY38" fmla="*/ 2179675 h 2179675"/>
              <a:gd name="connsiteX39" fmla="*/ 4548874 w 11367897"/>
              <a:gd name="connsiteY39" fmla="*/ 2179675 h 2179675"/>
              <a:gd name="connsiteX40" fmla="*/ 3957689 w 11367897"/>
              <a:gd name="connsiteY40" fmla="*/ 2179675 h 2179675"/>
              <a:gd name="connsiteX41" fmla="*/ 3260091 w 11367897"/>
              <a:gd name="connsiteY41" fmla="*/ 2179675 h 2179675"/>
              <a:gd name="connsiteX42" fmla="*/ 2562493 w 11367897"/>
              <a:gd name="connsiteY42" fmla="*/ 2179675 h 2179675"/>
              <a:gd name="connsiteX43" fmla="*/ 1864895 w 11367897"/>
              <a:gd name="connsiteY43" fmla="*/ 2179675 h 2179675"/>
              <a:gd name="connsiteX44" fmla="*/ 1167297 w 11367897"/>
              <a:gd name="connsiteY44" fmla="*/ 2179675 h 2179675"/>
              <a:gd name="connsiteX45" fmla="*/ 363286 w 11367897"/>
              <a:gd name="connsiteY45" fmla="*/ 2179675 h 2179675"/>
              <a:gd name="connsiteX46" fmla="*/ 0 w 11367897"/>
              <a:gd name="connsiteY46" fmla="*/ 1816389 h 2179675"/>
              <a:gd name="connsiteX47" fmla="*/ 0 w 11367897"/>
              <a:gd name="connsiteY47" fmla="*/ 1361083 h 2179675"/>
              <a:gd name="connsiteX48" fmla="*/ 0 w 11367897"/>
              <a:gd name="connsiteY48" fmla="*/ 862185 h 2179675"/>
              <a:gd name="connsiteX49" fmla="*/ 0 w 11367897"/>
              <a:gd name="connsiteY49" fmla="*/ 363286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2179675" fill="none" extrusionOk="0">
                <a:moveTo>
                  <a:pt x="0" y="363286"/>
                </a:moveTo>
                <a:cubicBezTo>
                  <a:pt x="-42632" y="147180"/>
                  <a:pt x="169249" y="-9192"/>
                  <a:pt x="363286" y="0"/>
                </a:cubicBezTo>
                <a:cubicBezTo>
                  <a:pt x="628754" y="-24026"/>
                  <a:pt x="765503" y="28067"/>
                  <a:pt x="1167297" y="0"/>
                </a:cubicBezTo>
                <a:cubicBezTo>
                  <a:pt x="1569091" y="-28067"/>
                  <a:pt x="1570118" y="49389"/>
                  <a:pt x="1864895" y="0"/>
                </a:cubicBezTo>
                <a:cubicBezTo>
                  <a:pt x="2159672" y="-49389"/>
                  <a:pt x="2348049" y="58103"/>
                  <a:pt x="2668906" y="0"/>
                </a:cubicBezTo>
                <a:cubicBezTo>
                  <a:pt x="2989763" y="-58103"/>
                  <a:pt x="3110432" y="57663"/>
                  <a:pt x="3260091" y="0"/>
                </a:cubicBezTo>
                <a:cubicBezTo>
                  <a:pt x="3409750" y="-57663"/>
                  <a:pt x="3426634" y="20341"/>
                  <a:pt x="3532036" y="0"/>
                </a:cubicBezTo>
                <a:cubicBezTo>
                  <a:pt x="3637439" y="-20341"/>
                  <a:pt x="3829418" y="2735"/>
                  <a:pt x="3910394" y="0"/>
                </a:cubicBezTo>
                <a:cubicBezTo>
                  <a:pt x="3991370" y="-2735"/>
                  <a:pt x="4099837" y="8080"/>
                  <a:pt x="4182339" y="0"/>
                </a:cubicBezTo>
                <a:cubicBezTo>
                  <a:pt x="4264841" y="-8080"/>
                  <a:pt x="4435672" y="20587"/>
                  <a:pt x="4560698" y="0"/>
                </a:cubicBezTo>
                <a:cubicBezTo>
                  <a:pt x="4685724" y="-20587"/>
                  <a:pt x="4919118" y="83657"/>
                  <a:pt x="5258296" y="0"/>
                </a:cubicBezTo>
                <a:cubicBezTo>
                  <a:pt x="5597474" y="-83657"/>
                  <a:pt x="5552808" y="43463"/>
                  <a:pt x="5743067" y="0"/>
                </a:cubicBezTo>
                <a:cubicBezTo>
                  <a:pt x="5933326" y="-43463"/>
                  <a:pt x="6152131" y="71572"/>
                  <a:pt x="6440665" y="0"/>
                </a:cubicBezTo>
                <a:cubicBezTo>
                  <a:pt x="6729199" y="-71572"/>
                  <a:pt x="6882600" y="68316"/>
                  <a:pt x="7031850" y="0"/>
                </a:cubicBezTo>
                <a:cubicBezTo>
                  <a:pt x="7181100" y="-68316"/>
                  <a:pt x="7384478" y="54425"/>
                  <a:pt x="7516621" y="0"/>
                </a:cubicBezTo>
                <a:cubicBezTo>
                  <a:pt x="7648764" y="-54425"/>
                  <a:pt x="7893238" y="40655"/>
                  <a:pt x="8107806" y="0"/>
                </a:cubicBezTo>
                <a:cubicBezTo>
                  <a:pt x="8322374" y="-40655"/>
                  <a:pt x="8317292" y="25305"/>
                  <a:pt x="8379751" y="0"/>
                </a:cubicBezTo>
                <a:cubicBezTo>
                  <a:pt x="8442210" y="-25305"/>
                  <a:pt x="8534994" y="9432"/>
                  <a:pt x="8651696" y="0"/>
                </a:cubicBezTo>
                <a:cubicBezTo>
                  <a:pt x="8768398" y="-9432"/>
                  <a:pt x="9102908" y="24361"/>
                  <a:pt x="9242881" y="0"/>
                </a:cubicBezTo>
                <a:cubicBezTo>
                  <a:pt x="9382855" y="-24361"/>
                  <a:pt x="9438952" y="15352"/>
                  <a:pt x="9514826" y="0"/>
                </a:cubicBezTo>
                <a:cubicBezTo>
                  <a:pt x="9590701" y="-15352"/>
                  <a:pt x="9863749" y="51084"/>
                  <a:pt x="10106010" y="0"/>
                </a:cubicBezTo>
                <a:cubicBezTo>
                  <a:pt x="10348271" y="-51084"/>
                  <a:pt x="10301959" y="23717"/>
                  <a:pt x="10377955" y="0"/>
                </a:cubicBezTo>
                <a:cubicBezTo>
                  <a:pt x="10453952" y="-23717"/>
                  <a:pt x="10840737" y="6885"/>
                  <a:pt x="11004611" y="0"/>
                </a:cubicBezTo>
                <a:cubicBezTo>
                  <a:pt x="11167979" y="18119"/>
                  <a:pt x="11348693" y="157726"/>
                  <a:pt x="11367897" y="363286"/>
                </a:cubicBezTo>
                <a:cubicBezTo>
                  <a:pt x="11413723" y="585794"/>
                  <a:pt x="11330694" y="690704"/>
                  <a:pt x="11367897" y="818592"/>
                </a:cubicBezTo>
                <a:cubicBezTo>
                  <a:pt x="11405100" y="946480"/>
                  <a:pt x="11360521" y="1159798"/>
                  <a:pt x="11367897" y="1273897"/>
                </a:cubicBezTo>
                <a:cubicBezTo>
                  <a:pt x="11375273" y="1387997"/>
                  <a:pt x="11303846" y="1549223"/>
                  <a:pt x="11367897" y="1816389"/>
                </a:cubicBezTo>
                <a:cubicBezTo>
                  <a:pt x="11420442" y="2020424"/>
                  <a:pt x="11208906" y="2174869"/>
                  <a:pt x="11004611" y="2179675"/>
                </a:cubicBezTo>
                <a:cubicBezTo>
                  <a:pt x="10605280" y="2254858"/>
                  <a:pt x="10431475" y="2107257"/>
                  <a:pt x="10200600" y="2179675"/>
                </a:cubicBezTo>
                <a:cubicBezTo>
                  <a:pt x="9969725" y="2252093"/>
                  <a:pt x="10013826" y="2161691"/>
                  <a:pt x="9928655" y="2179675"/>
                </a:cubicBezTo>
                <a:cubicBezTo>
                  <a:pt x="9843484" y="2197659"/>
                  <a:pt x="9487574" y="2165697"/>
                  <a:pt x="9124644" y="2179675"/>
                </a:cubicBezTo>
                <a:cubicBezTo>
                  <a:pt x="8761714" y="2193653"/>
                  <a:pt x="8968508" y="2175266"/>
                  <a:pt x="8852699" y="2179675"/>
                </a:cubicBezTo>
                <a:cubicBezTo>
                  <a:pt x="8736891" y="2184084"/>
                  <a:pt x="8470669" y="2170112"/>
                  <a:pt x="8155101" y="2179675"/>
                </a:cubicBezTo>
                <a:cubicBezTo>
                  <a:pt x="7839533" y="2189238"/>
                  <a:pt x="7613021" y="2116949"/>
                  <a:pt x="7457503" y="2179675"/>
                </a:cubicBezTo>
                <a:cubicBezTo>
                  <a:pt x="7301985" y="2242401"/>
                  <a:pt x="6867746" y="2174479"/>
                  <a:pt x="6653491" y="2179675"/>
                </a:cubicBezTo>
                <a:cubicBezTo>
                  <a:pt x="6439236" y="2184871"/>
                  <a:pt x="6353554" y="2151502"/>
                  <a:pt x="6275133" y="2179675"/>
                </a:cubicBezTo>
                <a:cubicBezTo>
                  <a:pt x="6196712" y="2207848"/>
                  <a:pt x="5934351" y="2122001"/>
                  <a:pt x="5683949" y="2179675"/>
                </a:cubicBezTo>
                <a:cubicBezTo>
                  <a:pt x="5433547" y="2237349"/>
                  <a:pt x="5382141" y="2176660"/>
                  <a:pt x="5305590" y="2179675"/>
                </a:cubicBezTo>
                <a:cubicBezTo>
                  <a:pt x="5229039" y="2182690"/>
                  <a:pt x="5152994" y="2153127"/>
                  <a:pt x="5033645" y="2179675"/>
                </a:cubicBezTo>
                <a:cubicBezTo>
                  <a:pt x="4914296" y="2206223"/>
                  <a:pt x="4721300" y="2172142"/>
                  <a:pt x="4548874" y="2179675"/>
                </a:cubicBezTo>
                <a:cubicBezTo>
                  <a:pt x="4376448" y="2187208"/>
                  <a:pt x="4151077" y="2109358"/>
                  <a:pt x="3957689" y="2179675"/>
                </a:cubicBezTo>
                <a:cubicBezTo>
                  <a:pt x="3764302" y="2249992"/>
                  <a:pt x="3539334" y="2118868"/>
                  <a:pt x="3260091" y="2179675"/>
                </a:cubicBezTo>
                <a:cubicBezTo>
                  <a:pt x="2980848" y="2240482"/>
                  <a:pt x="2760626" y="2126271"/>
                  <a:pt x="2562493" y="2179675"/>
                </a:cubicBezTo>
                <a:cubicBezTo>
                  <a:pt x="2364360" y="2233079"/>
                  <a:pt x="2154109" y="2124776"/>
                  <a:pt x="1864895" y="2179675"/>
                </a:cubicBezTo>
                <a:cubicBezTo>
                  <a:pt x="1575681" y="2234574"/>
                  <a:pt x="1349902" y="2099187"/>
                  <a:pt x="1167297" y="2179675"/>
                </a:cubicBezTo>
                <a:cubicBezTo>
                  <a:pt x="984692" y="2260163"/>
                  <a:pt x="681009" y="2119645"/>
                  <a:pt x="363286" y="2179675"/>
                </a:cubicBezTo>
                <a:cubicBezTo>
                  <a:pt x="136161" y="2126093"/>
                  <a:pt x="-1364" y="1999486"/>
                  <a:pt x="0" y="1816389"/>
                </a:cubicBezTo>
                <a:cubicBezTo>
                  <a:pt x="-12474" y="1634561"/>
                  <a:pt x="31074" y="1504037"/>
                  <a:pt x="0" y="1361083"/>
                </a:cubicBezTo>
                <a:cubicBezTo>
                  <a:pt x="-31074" y="1218129"/>
                  <a:pt x="1697" y="1023693"/>
                  <a:pt x="0" y="862185"/>
                </a:cubicBezTo>
                <a:cubicBezTo>
                  <a:pt x="-1697" y="700677"/>
                  <a:pt x="59191" y="487138"/>
                  <a:pt x="0" y="363286"/>
                </a:cubicBezTo>
                <a:close/>
              </a:path>
              <a:path w="11367897" h="2179675" stroke="0" extrusionOk="0">
                <a:moveTo>
                  <a:pt x="0" y="363286"/>
                </a:moveTo>
                <a:cubicBezTo>
                  <a:pt x="10209" y="114689"/>
                  <a:pt x="198070" y="-11893"/>
                  <a:pt x="363286" y="0"/>
                </a:cubicBezTo>
                <a:cubicBezTo>
                  <a:pt x="588957" y="-14626"/>
                  <a:pt x="836039" y="43855"/>
                  <a:pt x="954471" y="0"/>
                </a:cubicBezTo>
                <a:cubicBezTo>
                  <a:pt x="1072904" y="-43855"/>
                  <a:pt x="1510223" y="30560"/>
                  <a:pt x="1652069" y="0"/>
                </a:cubicBezTo>
                <a:cubicBezTo>
                  <a:pt x="1793915" y="-30560"/>
                  <a:pt x="2114140" y="66152"/>
                  <a:pt x="2349667" y="0"/>
                </a:cubicBezTo>
                <a:cubicBezTo>
                  <a:pt x="2585194" y="-66152"/>
                  <a:pt x="2733426" y="58136"/>
                  <a:pt x="2940851" y="0"/>
                </a:cubicBezTo>
                <a:cubicBezTo>
                  <a:pt x="3148276" y="-58136"/>
                  <a:pt x="3410042" y="23502"/>
                  <a:pt x="3532036" y="0"/>
                </a:cubicBezTo>
                <a:cubicBezTo>
                  <a:pt x="3654030" y="-23502"/>
                  <a:pt x="3745444" y="3888"/>
                  <a:pt x="3910394" y="0"/>
                </a:cubicBezTo>
                <a:cubicBezTo>
                  <a:pt x="4075344" y="-3888"/>
                  <a:pt x="4191977" y="4719"/>
                  <a:pt x="4288753" y="0"/>
                </a:cubicBezTo>
                <a:cubicBezTo>
                  <a:pt x="4385529" y="-4719"/>
                  <a:pt x="4753338" y="25437"/>
                  <a:pt x="4879937" y="0"/>
                </a:cubicBezTo>
                <a:cubicBezTo>
                  <a:pt x="5006536" y="-25437"/>
                  <a:pt x="5230927" y="20206"/>
                  <a:pt x="5471122" y="0"/>
                </a:cubicBezTo>
                <a:cubicBezTo>
                  <a:pt x="5711317" y="-20206"/>
                  <a:pt x="5796010" y="65030"/>
                  <a:pt x="6062307" y="0"/>
                </a:cubicBezTo>
                <a:cubicBezTo>
                  <a:pt x="6328604" y="-65030"/>
                  <a:pt x="6505961" y="58520"/>
                  <a:pt x="6759905" y="0"/>
                </a:cubicBezTo>
                <a:cubicBezTo>
                  <a:pt x="7013849" y="-58520"/>
                  <a:pt x="7144198" y="24714"/>
                  <a:pt x="7244676" y="0"/>
                </a:cubicBezTo>
                <a:cubicBezTo>
                  <a:pt x="7345154" y="-24714"/>
                  <a:pt x="7779411" y="19696"/>
                  <a:pt x="8048687" y="0"/>
                </a:cubicBezTo>
                <a:cubicBezTo>
                  <a:pt x="8317963" y="-19696"/>
                  <a:pt x="8309151" y="38885"/>
                  <a:pt x="8533459" y="0"/>
                </a:cubicBezTo>
                <a:cubicBezTo>
                  <a:pt x="8757767" y="-38885"/>
                  <a:pt x="8799885" y="25743"/>
                  <a:pt x="9018230" y="0"/>
                </a:cubicBezTo>
                <a:cubicBezTo>
                  <a:pt x="9236575" y="-25743"/>
                  <a:pt x="9191041" y="12973"/>
                  <a:pt x="9290175" y="0"/>
                </a:cubicBezTo>
                <a:cubicBezTo>
                  <a:pt x="9389310" y="-12973"/>
                  <a:pt x="9452838" y="1295"/>
                  <a:pt x="9562120" y="0"/>
                </a:cubicBezTo>
                <a:cubicBezTo>
                  <a:pt x="9671403" y="-1295"/>
                  <a:pt x="9836466" y="22538"/>
                  <a:pt x="10046892" y="0"/>
                </a:cubicBezTo>
                <a:cubicBezTo>
                  <a:pt x="10257318" y="-22538"/>
                  <a:pt x="10252673" y="2289"/>
                  <a:pt x="10318837" y="0"/>
                </a:cubicBezTo>
                <a:cubicBezTo>
                  <a:pt x="10385002" y="-2289"/>
                  <a:pt x="10799931" y="25988"/>
                  <a:pt x="11004611" y="0"/>
                </a:cubicBezTo>
                <a:cubicBezTo>
                  <a:pt x="11164420" y="-5925"/>
                  <a:pt x="11328796" y="131755"/>
                  <a:pt x="11367897" y="363286"/>
                </a:cubicBezTo>
                <a:cubicBezTo>
                  <a:pt x="11372118" y="472387"/>
                  <a:pt x="11307319" y="745182"/>
                  <a:pt x="11367897" y="876716"/>
                </a:cubicBezTo>
                <a:cubicBezTo>
                  <a:pt x="11428475" y="1008250"/>
                  <a:pt x="11329968" y="1268096"/>
                  <a:pt x="11367897" y="1390145"/>
                </a:cubicBezTo>
                <a:cubicBezTo>
                  <a:pt x="11405826" y="1512194"/>
                  <a:pt x="11336968" y="1662236"/>
                  <a:pt x="11367897" y="1816389"/>
                </a:cubicBezTo>
                <a:cubicBezTo>
                  <a:pt x="11327931" y="2018297"/>
                  <a:pt x="11191433" y="2163883"/>
                  <a:pt x="11004611" y="2179675"/>
                </a:cubicBezTo>
                <a:cubicBezTo>
                  <a:pt x="10830747" y="2180826"/>
                  <a:pt x="10640657" y="2171896"/>
                  <a:pt x="10519840" y="2179675"/>
                </a:cubicBezTo>
                <a:cubicBezTo>
                  <a:pt x="10399023" y="2187454"/>
                  <a:pt x="10293858" y="2178796"/>
                  <a:pt x="10141481" y="2179675"/>
                </a:cubicBezTo>
                <a:cubicBezTo>
                  <a:pt x="9989104" y="2180554"/>
                  <a:pt x="9992774" y="2162158"/>
                  <a:pt x="9869536" y="2179675"/>
                </a:cubicBezTo>
                <a:cubicBezTo>
                  <a:pt x="9746299" y="2197192"/>
                  <a:pt x="9546028" y="2161357"/>
                  <a:pt x="9278352" y="2179675"/>
                </a:cubicBezTo>
                <a:cubicBezTo>
                  <a:pt x="9010676" y="2197993"/>
                  <a:pt x="9025342" y="2170226"/>
                  <a:pt x="8899993" y="2179675"/>
                </a:cubicBezTo>
                <a:cubicBezTo>
                  <a:pt x="8774644" y="2189124"/>
                  <a:pt x="8683137" y="2166622"/>
                  <a:pt x="8521635" y="2179675"/>
                </a:cubicBezTo>
                <a:cubicBezTo>
                  <a:pt x="8360133" y="2192728"/>
                  <a:pt x="8277892" y="2168863"/>
                  <a:pt x="8143277" y="2179675"/>
                </a:cubicBezTo>
                <a:cubicBezTo>
                  <a:pt x="8008662" y="2190487"/>
                  <a:pt x="7978164" y="2177858"/>
                  <a:pt x="7871332" y="2179675"/>
                </a:cubicBezTo>
                <a:cubicBezTo>
                  <a:pt x="7764500" y="2181492"/>
                  <a:pt x="7552270" y="2168838"/>
                  <a:pt x="7386560" y="2179675"/>
                </a:cubicBezTo>
                <a:cubicBezTo>
                  <a:pt x="7220850" y="2190512"/>
                  <a:pt x="7162520" y="2160331"/>
                  <a:pt x="7008202" y="2179675"/>
                </a:cubicBezTo>
                <a:cubicBezTo>
                  <a:pt x="6853884" y="2199019"/>
                  <a:pt x="6410274" y="2091508"/>
                  <a:pt x="6204191" y="2179675"/>
                </a:cubicBezTo>
                <a:cubicBezTo>
                  <a:pt x="5998108" y="2267842"/>
                  <a:pt x="5627036" y="2112653"/>
                  <a:pt x="5400180" y="2179675"/>
                </a:cubicBezTo>
                <a:cubicBezTo>
                  <a:pt x="5173324" y="2246697"/>
                  <a:pt x="4876521" y="2125722"/>
                  <a:pt x="4702582" y="2179675"/>
                </a:cubicBezTo>
                <a:cubicBezTo>
                  <a:pt x="4528643" y="2233628"/>
                  <a:pt x="4469837" y="2167085"/>
                  <a:pt x="4324224" y="2179675"/>
                </a:cubicBezTo>
                <a:cubicBezTo>
                  <a:pt x="4178611" y="2192265"/>
                  <a:pt x="3877986" y="2136757"/>
                  <a:pt x="3733039" y="2179675"/>
                </a:cubicBezTo>
                <a:cubicBezTo>
                  <a:pt x="3588093" y="2222593"/>
                  <a:pt x="3235061" y="2141467"/>
                  <a:pt x="3035441" y="2179675"/>
                </a:cubicBezTo>
                <a:cubicBezTo>
                  <a:pt x="2835821" y="2217883"/>
                  <a:pt x="2822345" y="2162536"/>
                  <a:pt x="2657083" y="2179675"/>
                </a:cubicBezTo>
                <a:cubicBezTo>
                  <a:pt x="2491821" y="2196814"/>
                  <a:pt x="2385123" y="2135881"/>
                  <a:pt x="2172311" y="2179675"/>
                </a:cubicBezTo>
                <a:cubicBezTo>
                  <a:pt x="1959499" y="2223469"/>
                  <a:pt x="1671894" y="2139606"/>
                  <a:pt x="1368300" y="2179675"/>
                </a:cubicBezTo>
                <a:cubicBezTo>
                  <a:pt x="1064706" y="2219744"/>
                  <a:pt x="1209340" y="2169936"/>
                  <a:pt x="1096355" y="2179675"/>
                </a:cubicBezTo>
                <a:cubicBezTo>
                  <a:pt x="983370" y="2189414"/>
                  <a:pt x="627466" y="2164280"/>
                  <a:pt x="363286" y="2179675"/>
                </a:cubicBezTo>
                <a:cubicBezTo>
                  <a:pt x="136479" y="2178373"/>
                  <a:pt x="-2945" y="2008381"/>
                  <a:pt x="0" y="1816389"/>
                </a:cubicBezTo>
                <a:cubicBezTo>
                  <a:pt x="-11636" y="1654647"/>
                  <a:pt x="35078" y="1495210"/>
                  <a:pt x="0" y="1317490"/>
                </a:cubicBezTo>
                <a:cubicBezTo>
                  <a:pt x="-35078" y="1139770"/>
                  <a:pt x="26363" y="984698"/>
                  <a:pt x="0" y="862185"/>
                </a:cubicBezTo>
                <a:cubicBezTo>
                  <a:pt x="-26363" y="739673"/>
                  <a:pt x="47655" y="594069"/>
                  <a:pt x="0" y="363286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287860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Мы долго ... выход.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ru-UA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37F64AE-B49B-4A62-9AF9-ADECFC538A1E}"/>
              </a:ext>
            </a:extLst>
          </p:cNvPr>
          <p:cNvGrpSpPr/>
          <p:nvPr/>
        </p:nvGrpSpPr>
        <p:grpSpPr>
          <a:xfrm>
            <a:off x="377391" y="3060925"/>
            <a:ext cx="3299637" cy="1743740"/>
            <a:chOff x="993708" y="3104647"/>
            <a:chExt cx="3299637" cy="17437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4277E26-5C2A-4723-81AE-215025B13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/>
          </p:blipFill>
          <p:spPr>
            <a:xfrm rot="21396702">
              <a:off x="993708" y="3104647"/>
              <a:ext cx="3299637" cy="17437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28C718-702B-400F-BA87-356BD11E0C4C}"/>
                </a:ext>
              </a:extLst>
            </p:cNvPr>
            <p:cNvSpPr txBox="1"/>
            <p:nvPr/>
          </p:nvSpPr>
          <p:spPr>
            <a:xfrm>
              <a:off x="1643092" y="3737277"/>
              <a:ext cx="2000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искали</a:t>
              </a:r>
              <a:endParaRPr lang="ru-UA" sz="3600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AACC3C2-8B5C-48EC-AFE4-142B389630AE}"/>
              </a:ext>
            </a:extLst>
          </p:cNvPr>
          <p:cNvGrpSpPr/>
          <p:nvPr/>
        </p:nvGrpSpPr>
        <p:grpSpPr>
          <a:xfrm>
            <a:off x="2598387" y="4614210"/>
            <a:ext cx="3299637" cy="1743740"/>
            <a:chOff x="553681" y="3429000"/>
            <a:chExt cx="3299637" cy="1743740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33EE2FBA-37D8-4053-B41B-042F61C54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3ADFB9-F1BE-49FC-BE99-E7DEE8773783}"/>
                </a:ext>
              </a:extLst>
            </p:cNvPr>
            <p:cNvSpPr txBox="1"/>
            <p:nvPr/>
          </p:nvSpPr>
          <p:spPr>
            <a:xfrm>
              <a:off x="1259919" y="3977704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искать</a:t>
              </a:r>
              <a:endParaRPr lang="ru-UA" sz="3600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345DE38-A3FE-4108-9D19-A57276A4AD2D}"/>
              </a:ext>
            </a:extLst>
          </p:cNvPr>
          <p:cNvGrpSpPr/>
          <p:nvPr/>
        </p:nvGrpSpPr>
        <p:grpSpPr>
          <a:xfrm>
            <a:off x="8716394" y="3970008"/>
            <a:ext cx="3299637" cy="1743740"/>
            <a:chOff x="553681" y="3429000"/>
            <a:chExt cx="3299637" cy="1743740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6AF80EAF-9C63-4BFF-9159-DE63B5624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0C1D98-525B-4004-83C4-3840F8D2E2E4}"/>
                </a:ext>
              </a:extLst>
            </p:cNvPr>
            <p:cNvSpPr txBox="1"/>
            <p:nvPr/>
          </p:nvSpPr>
          <p:spPr>
            <a:xfrm>
              <a:off x="1345732" y="3812564"/>
              <a:ext cx="1715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ищет</a:t>
              </a:r>
              <a:endParaRPr lang="ru-UA" sz="3600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758C26E-C15A-4FCA-830E-E77F899E1E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/>
        </p:blipFill>
        <p:spPr>
          <a:xfrm>
            <a:off x="2679586" y="3310007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60639BF-A508-4AAA-9DAF-2B171E42404D}"/>
              </a:ext>
            </a:extLst>
          </p:cNvPr>
          <p:cNvSpPr/>
          <p:nvPr/>
        </p:nvSpPr>
        <p:spPr>
          <a:xfrm>
            <a:off x="412051" y="713049"/>
            <a:ext cx="11367897" cy="2179675"/>
          </a:xfrm>
          <a:custGeom>
            <a:avLst/>
            <a:gdLst>
              <a:gd name="connsiteX0" fmla="*/ 0 w 11367897"/>
              <a:gd name="connsiteY0" fmla="*/ 363286 h 2179675"/>
              <a:gd name="connsiteX1" fmla="*/ 363286 w 11367897"/>
              <a:gd name="connsiteY1" fmla="*/ 0 h 2179675"/>
              <a:gd name="connsiteX2" fmla="*/ 1167297 w 11367897"/>
              <a:gd name="connsiteY2" fmla="*/ 0 h 2179675"/>
              <a:gd name="connsiteX3" fmla="*/ 1864895 w 11367897"/>
              <a:gd name="connsiteY3" fmla="*/ 0 h 2179675"/>
              <a:gd name="connsiteX4" fmla="*/ 2668906 w 11367897"/>
              <a:gd name="connsiteY4" fmla="*/ 0 h 2179675"/>
              <a:gd name="connsiteX5" fmla="*/ 3260091 w 11367897"/>
              <a:gd name="connsiteY5" fmla="*/ 0 h 2179675"/>
              <a:gd name="connsiteX6" fmla="*/ 3532036 w 11367897"/>
              <a:gd name="connsiteY6" fmla="*/ 0 h 2179675"/>
              <a:gd name="connsiteX7" fmla="*/ 3910394 w 11367897"/>
              <a:gd name="connsiteY7" fmla="*/ 0 h 2179675"/>
              <a:gd name="connsiteX8" fmla="*/ 4182339 w 11367897"/>
              <a:gd name="connsiteY8" fmla="*/ 0 h 2179675"/>
              <a:gd name="connsiteX9" fmla="*/ 4560698 w 11367897"/>
              <a:gd name="connsiteY9" fmla="*/ 0 h 2179675"/>
              <a:gd name="connsiteX10" fmla="*/ 5258296 w 11367897"/>
              <a:gd name="connsiteY10" fmla="*/ 0 h 2179675"/>
              <a:gd name="connsiteX11" fmla="*/ 5743067 w 11367897"/>
              <a:gd name="connsiteY11" fmla="*/ 0 h 2179675"/>
              <a:gd name="connsiteX12" fmla="*/ 6440665 w 11367897"/>
              <a:gd name="connsiteY12" fmla="*/ 0 h 2179675"/>
              <a:gd name="connsiteX13" fmla="*/ 7031850 w 11367897"/>
              <a:gd name="connsiteY13" fmla="*/ 0 h 2179675"/>
              <a:gd name="connsiteX14" fmla="*/ 7516621 w 11367897"/>
              <a:gd name="connsiteY14" fmla="*/ 0 h 2179675"/>
              <a:gd name="connsiteX15" fmla="*/ 8107806 w 11367897"/>
              <a:gd name="connsiteY15" fmla="*/ 0 h 2179675"/>
              <a:gd name="connsiteX16" fmla="*/ 8379751 w 11367897"/>
              <a:gd name="connsiteY16" fmla="*/ 0 h 2179675"/>
              <a:gd name="connsiteX17" fmla="*/ 8651696 w 11367897"/>
              <a:gd name="connsiteY17" fmla="*/ 0 h 2179675"/>
              <a:gd name="connsiteX18" fmla="*/ 9242881 w 11367897"/>
              <a:gd name="connsiteY18" fmla="*/ 0 h 2179675"/>
              <a:gd name="connsiteX19" fmla="*/ 9514826 w 11367897"/>
              <a:gd name="connsiteY19" fmla="*/ 0 h 2179675"/>
              <a:gd name="connsiteX20" fmla="*/ 10106010 w 11367897"/>
              <a:gd name="connsiteY20" fmla="*/ 0 h 2179675"/>
              <a:gd name="connsiteX21" fmla="*/ 10377955 w 11367897"/>
              <a:gd name="connsiteY21" fmla="*/ 0 h 2179675"/>
              <a:gd name="connsiteX22" fmla="*/ 11004611 w 11367897"/>
              <a:gd name="connsiteY22" fmla="*/ 0 h 2179675"/>
              <a:gd name="connsiteX23" fmla="*/ 11367897 w 11367897"/>
              <a:gd name="connsiteY23" fmla="*/ 363286 h 2179675"/>
              <a:gd name="connsiteX24" fmla="*/ 11367897 w 11367897"/>
              <a:gd name="connsiteY24" fmla="*/ 818592 h 2179675"/>
              <a:gd name="connsiteX25" fmla="*/ 11367897 w 11367897"/>
              <a:gd name="connsiteY25" fmla="*/ 1273897 h 2179675"/>
              <a:gd name="connsiteX26" fmla="*/ 11367897 w 11367897"/>
              <a:gd name="connsiteY26" fmla="*/ 1816389 h 2179675"/>
              <a:gd name="connsiteX27" fmla="*/ 11004611 w 11367897"/>
              <a:gd name="connsiteY27" fmla="*/ 2179675 h 2179675"/>
              <a:gd name="connsiteX28" fmla="*/ 10200600 w 11367897"/>
              <a:gd name="connsiteY28" fmla="*/ 2179675 h 2179675"/>
              <a:gd name="connsiteX29" fmla="*/ 9928655 w 11367897"/>
              <a:gd name="connsiteY29" fmla="*/ 2179675 h 2179675"/>
              <a:gd name="connsiteX30" fmla="*/ 9124644 w 11367897"/>
              <a:gd name="connsiteY30" fmla="*/ 2179675 h 2179675"/>
              <a:gd name="connsiteX31" fmla="*/ 8852699 w 11367897"/>
              <a:gd name="connsiteY31" fmla="*/ 2179675 h 2179675"/>
              <a:gd name="connsiteX32" fmla="*/ 8155101 w 11367897"/>
              <a:gd name="connsiteY32" fmla="*/ 2179675 h 2179675"/>
              <a:gd name="connsiteX33" fmla="*/ 7457503 w 11367897"/>
              <a:gd name="connsiteY33" fmla="*/ 2179675 h 2179675"/>
              <a:gd name="connsiteX34" fmla="*/ 6653491 w 11367897"/>
              <a:gd name="connsiteY34" fmla="*/ 2179675 h 2179675"/>
              <a:gd name="connsiteX35" fmla="*/ 6275133 w 11367897"/>
              <a:gd name="connsiteY35" fmla="*/ 2179675 h 2179675"/>
              <a:gd name="connsiteX36" fmla="*/ 5683949 w 11367897"/>
              <a:gd name="connsiteY36" fmla="*/ 2179675 h 2179675"/>
              <a:gd name="connsiteX37" fmla="*/ 5305590 w 11367897"/>
              <a:gd name="connsiteY37" fmla="*/ 2179675 h 2179675"/>
              <a:gd name="connsiteX38" fmla="*/ 5033645 w 11367897"/>
              <a:gd name="connsiteY38" fmla="*/ 2179675 h 2179675"/>
              <a:gd name="connsiteX39" fmla="*/ 4548874 w 11367897"/>
              <a:gd name="connsiteY39" fmla="*/ 2179675 h 2179675"/>
              <a:gd name="connsiteX40" fmla="*/ 3957689 w 11367897"/>
              <a:gd name="connsiteY40" fmla="*/ 2179675 h 2179675"/>
              <a:gd name="connsiteX41" fmla="*/ 3260091 w 11367897"/>
              <a:gd name="connsiteY41" fmla="*/ 2179675 h 2179675"/>
              <a:gd name="connsiteX42" fmla="*/ 2562493 w 11367897"/>
              <a:gd name="connsiteY42" fmla="*/ 2179675 h 2179675"/>
              <a:gd name="connsiteX43" fmla="*/ 1864895 w 11367897"/>
              <a:gd name="connsiteY43" fmla="*/ 2179675 h 2179675"/>
              <a:gd name="connsiteX44" fmla="*/ 1167297 w 11367897"/>
              <a:gd name="connsiteY44" fmla="*/ 2179675 h 2179675"/>
              <a:gd name="connsiteX45" fmla="*/ 363286 w 11367897"/>
              <a:gd name="connsiteY45" fmla="*/ 2179675 h 2179675"/>
              <a:gd name="connsiteX46" fmla="*/ 0 w 11367897"/>
              <a:gd name="connsiteY46" fmla="*/ 1816389 h 2179675"/>
              <a:gd name="connsiteX47" fmla="*/ 0 w 11367897"/>
              <a:gd name="connsiteY47" fmla="*/ 1361083 h 2179675"/>
              <a:gd name="connsiteX48" fmla="*/ 0 w 11367897"/>
              <a:gd name="connsiteY48" fmla="*/ 862185 h 2179675"/>
              <a:gd name="connsiteX49" fmla="*/ 0 w 11367897"/>
              <a:gd name="connsiteY49" fmla="*/ 363286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2179675" fill="none" extrusionOk="0">
                <a:moveTo>
                  <a:pt x="0" y="363286"/>
                </a:moveTo>
                <a:cubicBezTo>
                  <a:pt x="-42632" y="147180"/>
                  <a:pt x="169249" y="-9192"/>
                  <a:pt x="363286" y="0"/>
                </a:cubicBezTo>
                <a:cubicBezTo>
                  <a:pt x="628754" y="-24026"/>
                  <a:pt x="765503" y="28067"/>
                  <a:pt x="1167297" y="0"/>
                </a:cubicBezTo>
                <a:cubicBezTo>
                  <a:pt x="1569091" y="-28067"/>
                  <a:pt x="1570118" y="49389"/>
                  <a:pt x="1864895" y="0"/>
                </a:cubicBezTo>
                <a:cubicBezTo>
                  <a:pt x="2159672" y="-49389"/>
                  <a:pt x="2348049" y="58103"/>
                  <a:pt x="2668906" y="0"/>
                </a:cubicBezTo>
                <a:cubicBezTo>
                  <a:pt x="2989763" y="-58103"/>
                  <a:pt x="3110432" y="57663"/>
                  <a:pt x="3260091" y="0"/>
                </a:cubicBezTo>
                <a:cubicBezTo>
                  <a:pt x="3409750" y="-57663"/>
                  <a:pt x="3426634" y="20341"/>
                  <a:pt x="3532036" y="0"/>
                </a:cubicBezTo>
                <a:cubicBezTo>
                  <a:pt x="3637439" y="-20341"/>
                  <a:pt x="3829418" y="2735"/>
                  <a:pt x="3910394" y="0"/>
                </a:cubicBezTo>
                <a:cubicBezTo>
                  <a:pt x="3991370" y="-2735"/>
                  <a:pt x="4099837" y="8080"/>
                  <a:pt x="4182339" y="0"/>
                </a:cubicBezTo>
                <a:cubicBezTo>
                  <a:pt x="4264841" y="-8080"/>
                  <a:pt x="4435672" y="20587"/>
                  <a:pt x="4560698" y="0"/>
                </a:cubicBezTo>
                <a:cubicBezTo>
                  <a:pt x="4685724" y="-20587"/>
                  <a:pt x="4919118" y="83657"/>
                  <a:pt x="5258296" y="0"/>
                </a:cubicBezTo>
                <a:cubicBezTo>
                  <a:pt x="5597474" y="-83657"/>
                  <a:pt x="5552808" y="43463"/>
                  <a:pt x="5743067" y="0"/>
                </a:cubicBezTo>
                <a:cubicBezTo>
                  <a:pt x="5933326" y="-43463"/>
                  <a:pt x="6152131" y="71572"/>
                  <a:pt x="6440665" y="0"/>
                </a:cubicBezTo>
                <a:cubicBezTo>
                  <a:pt x="6729199" y="-71572"/>
                  <a:pt x="6882600" y="68316"/>
                  <a:pt x="7031850" y="0"/>
                </a:cubicBezTo>
                <a:cubicBezTo>
                  <a:pt x="7181100" y="-68316"/>
                  <a:pt x="7384478" y="54425"/>
                  <a:pt x="7516621" y="0"/>
                </a:cubicBezTo>
                <a:cubicBezTo>
                  <a:pt x="7648764" y="-54425"/>
                  <a:pt x="7893238" y="40655"/>
                  <a:pt x="8107806" y="0"/>
                </a:cubicBezTo>
                <a:cubicBezTo>
                  <a:pt x="8322374" y="-40655"/>
                  <a:pt x="8317292" y="25305"/>
                  <a:pt x="8379751" y="0"/>
                </a:cubicBezTo>
                <a:cubicBezTo>
                  <a:pt x="8442210" y="-25305"/>
                  <a:pt x="8534994" y="9432"/>
                  <a:pt x="8651696" y="0"/>
                </a:cubicBezTo>
                <a:cubicBezTo>
                  <a:pt x="8768398" y="-9432"/>
                  <a:pt x="9102908" y="24361"/>
                  <a:pt x="9242881" y="0"/>
                </a:cubicBezTo>
                <a:cubicBezTo>
                  <a:pt x="9382855" y="-24361"/>
                  <a:pt x="9438952" y="15352"/>
                  <a:pt x="9514826" y="0"/>
                </a:cubicBezTo>
                <a:cubicBezTo>
                  <a:pt x="9590701" y="-15352"/>
                  <a:pt x="9863749" y="51084"/>
                  <a:pt x="10106010" y="0"/>
                </a:cubicBezTo>
                <a:cubicBezTo>
                  <a:pt x="10348271" y="-51084"/>
                  <a:pt x="10301959" y="23717"/>
                  <a:pt x="10377955" y="0"/>
                </a:cubicBezTo>
                <a:cubicBezTo>
                  <a:pt x="10453952" y="-23717"/>
                  <a:pt x="10840737" y="6885"/>
                  <a:pt x="11004611" y="0"/>
                </a:cubicBezTo>
                <a:cubicBezTo>
                  <a:pt x="11167979" y="18119"/>
                  <a:pt x="11348693" y="157726"/>
                  <a:pt x="11367897" y="363286"/>
                </a:cubicBezTo>
                <a:cubicBezTo>
                  <a:pt x="11413723" y="585794"/>
                  <a:pt x="11330694" y="690704"/>
                  <a:pt x="11367897" y="818592"/>
                </a:cubicBezTo>
                <a:cubicBezTo>
                  <a:pt x="11405100" y="946480"/>
                  <a:pt x="11360521" y="1159798"/>
                  <a:pt x="11367897" y="1273897"/>
                </a:cubicBezTo>
                <a:cubicBezTo>
                  <a:pt x="11375273" y="1387997"/>
                  <a:pt x="11303846" y="1549223"/>
                  <a:pt x="11367897" y="1816389"/>
                </a:cubicBezTo>
                <a:cubicBezTo>
                  <a:pt x="11420442" y="2020424"/>
                  <a:pt x="11208906" y="2174869"/>
                  <a:pt x="11004611" y="2179675"/>
                </a:cubicBezTo>
                <a:cubicBezTo>
                  <a:pt x="10605280" y="2254858"/>
                  <a:pt x="10431475" y="2107257"/>
                  <a:pt x="10200600" y="2179675"/>
                </a:cubicBezTo>
                <a:cubicBezTo>
                  <a:pt x="9969725" y="2252093"/>
                  <a:pt x="10013826" y="2161691"/>
                  <a:pt x="9928655" y="2179675"/>
                </a:cubicBezTo>
                <a:cubicBezTo>
                  <a:pt x="9843484" y="2197659"/>
                  <a:pt x="9487574" y="2165697"/>
                  <a:pt x="9124644" y="2179675"/>
                </a:cubicBezTo>
                <a:cubicBezTo>
                  <a:pt x="8761714" y="2193653"/>
                  <a:pt x="8968508" y="2175266"/>
                  <a:pt x="8852699" y="2179675"/>
                </a:cubicBezTo>
                <a:cubicBezTo>
                  <a:pt x="8736891" y="2184084"/>
                  <a:pt x="8470669" y="2170112"/>
                  <a:pt x="8155101" y="2179675"/>
                </a:cubicBezTo>
                <a:cubicBezTo>
                  <a:pt x="7839533" y="2189238"/>
                  <a:pt x="7613021" y="2116949"/>
                  <a:pt x="7457503" y="2179675"/>
                </a:cubicBezTo>
                <a:cubicBezTo>
                  <a:pt x="7301985" y="2242401"/>
                  <a:pt x="6867746" y="2174479"/>
                  <a:pt x="6653491" y="2179675"/>
                </a:cubicBezTo>
                <a:cubicBezTo>
                  <a:pt x="6439236" y="2184871"/>
                  <a:pt x="6353554" y="2151502"/>
                  <a:pt x="6275133" y="2179675"/>
                </a:cubicBezTo>
                <a:cubicBezTo>
                  <a:pt x="6196712" y="2207848"/>
                  <a:pt x="5934351" y="2122001"/>
                  <a:pt x="5683949" y="2179675"/>
                </a:cubicBezTo>
                <a:cubicBezTo>
                  <a:pt x="5433547" y="2237349"/>
                  <a:pt x="5382141" y="2176660"/>
                  <a:pt x="5305590" y="2179675"/>
                </a:cubicBezTo>
                <a:cubicBezTo>
                  <a:pt x="5229039" y="2182690"/>
                  <a:pt x="5152994" y="2153127"/>
                  <a:pt x="5033645" y="2179675"/>
                </a:cubicBezTo>
                <a:cubicBezTo>
                  <a:pt x="4914296" y="2206223"/>
                  <a:pt x="4721300" y="2172142"/>
                  <a:pt x="4548874" y="2179675"/>
                </a:cubicBezTo>
                <a:cubicBezTo>
                  <a:pt x="4376448" y="2187208"/>
                  <a:pt x="4151077" y="2109358"/>
                  <a:pt x="3957689" y="2179675"/>
                </a:cubicBezTo>
                <a:cubicBezTo>
                  <a:pt x="3764302" y="2249992"/>
                  <a:pt x="3539334" y="2118868"/>
                  <a:pt x="3260091" y="2179675"/>
                </a:cubicBezTo>
                <a:cubicBezTo>
                  <a:pt x="2980848" y="2240482"/>
                  <a:pt x="2760626" y="2126271"/>
                  <a:pt x="2562493" y="2179675"/>
                </a:cubicBezTo>
                <a:cubicBezTo>
                  <a:pt x="2364360" y="2233079"/>
                  <a:pt x="2154109" y="2124776"/>
                  <a:pt x="1864895" y="2179675"/>
                </a:cubicBezTo>
                <a:cubicBezTo>
                  <a:pt x="1575681" y="2234574"/>
                  <a:pt x="1349902" y="2099187"/>
                  <a:pt x="1167297" y="2179675"/>
                </a:cubicBezTo>
                <a:cubicBezTo>
                  <a:pt x="984692" y="2260163"/>
                  <a:pt x="681009" y="2119645"/>
                  <a:pt x="363286" y="2179675"/>
                </a:cubicBezTo>
                <a:cubicBezTo>
                  <a:pt x="136161" y="2126093"/>
                  <a:pt x="-1364" y="1999486"/>
                  <a:pt x="0" y="1816389"/>
                </a:cubicBezTo>
                <a:cubicBezTo>
                  <a:pt x="-12474" y="1634561"/>
                  <a:pt x="31074" y="1504037"/>
                  <a:pt x="0" y="1361083"/>
                </a:cubicBezTo>
                <a:cubicBezTo>
                  <a:pt x="-31074" y="1218129"/>
                  <a:pt x="1697" y="1023693"/>
                  <a:pt x="0" y="862185"/>
                </a:cubicBezTo>
                <a:cubicBezTo>
                  <a:pt x="-1697" y="700677"/>
                  <a:pt x="59191" y="487138"/>
                  <a:pt x="0" y="363286"/>
                </a:cubicBezTo>
                <a:close/>
              </a:path>
              <a:path w="11367897" h="2179675" stroke="0" extrusionOk="0">
                <a:moveTo>
                  <a:pt x="0" y="363286"/>
                </a:moveTo>
                <a:cubicBezTo>
                  <a:pt x="10209" y="114689"/>
                  <a:pt x="198070" y="-11893"/>
                  <a:pt x="363286" y="0"/>
                </a:cubicBezTo>
                <a:cubicBezTo>
                  <a:pt x="588957" y="-14626"/>
                  <a:pt x="836039" y="43855"/>
                  <a:pt x="954471" y="0"/>
                </a:cubicBezTo>
                <a:cubicBezTo>
                  <a:pt x="1072904" y="-43855"/>
                  <a:pt x="1510223" y="30560"/>
                  <a:pt x="1652069" y="0"/>
                </a:cubicBezTo>
                <a:cubicBezTo>
                  <a:pt x="1793915" y="-30560"/>
                  <a:pt x="2114140" y="66152"/>
                  <a:pt x="2349667" y="0"/>
                </a:cubicBezTo>
                <a:cubicBezTo>
                  <a:pt x="2585194" y="-66152"/>
                  <a:pt x="2733426" y="58136"/>
                  <a:pt x="2940851" y="0"/>
                </a:cubicBezTo>
                <a:cubicBezTo>
                  <a:pt x="3148276" y="-58136"/>
                  <a:pt x="3410042" y="23502"/>
                  <a:pt x="3532036" y="0"/>
                </a:cubicBezTo>
                <a:cubicBezTo>
                  <a:pt x="3654030" y="-23502"/>
                  <a:pt x="3745444" y="3888"/>
                  <a:pt x="3910394" y="0"/>
                </a:cubicBezTo>
                <a:cubicBezTo>
                  <a:pt x="4075344" y="-3888"/>
                  <a:pt x="4191977" y="4719"/>
                  <a:pt x="4288753" y="0"/>
                </a:cubicBezTo>
                <a:cubicBezTo>
                  <a:pt x="4385529" y="-4719"/>
                  <a:pt x="4753338" y="25437"/>
                  <a:pt x="4879937" y="0"/>
                </a:cubicBezTo>
                <a:cubicBezTo>
                  <a:pt x="5006536" y="-25437"/>
                  <a:pt x="5230927" y="20206"/>
                  <a:pt x="5471122" y="0"/>
                </a:cubicBezTo>
                <a:cubicBezTo>
                  <a:pt x="5711317" y="-20206"/>
                  <a:pt x="5796010" y="65030"/>
                  <a:pt x="6062307" y="0"/>
                </a:cubicBezTo>
                <a:cubicBezTo>
                  <a:pt x="6328604" y="-65030"/>
                  <a:pt x="6505961" y="58520"/>
                  <a:pt x="6759905" y="0"/>
                </a:cubicBezTo>
                <a:cubicBezTo>
                  <a:pt x="7013849" y="-58520"/>
                  <a:pt x="7144198" y="24714"/>
                  <a:pt x="7244676" y="0"/>
                </a:cubicBezTo>
                <a:cubicBezTo>
                  <a:pt x="7345154" y="-24714"/>
                  <a:pt x="7779411" y="19696"/>
                  <a:pt x="8048687" y="0"/>
                </a:cubicBezTo>
                <a:cubicBezTo>
                  <a:pt x="8317963" y="-19696"/>
                  <a:pt x="8309151" y="38885"/>
                  <a:pt x="8533459" y="0"/>
                </a:cubicBezTo>
                <a:cubicBezTo>
                  <a:pt x="8757767" y="-38885"/>
                  <a:pt x="8799885" y="25743"/>
                  <a:pt x="9018230" y="0"/>
                </a:cubicBezTo>
                <a:cubicBezTo>
                  <a:pt x="9236575" y="-25743"/>
                  <a:pt x="9191041" y="12973"/>
                  <a:pt x="9290175" y="0"/>
                </a:cubicBezTo>
                <a:cubicBezTo>
                  <a:pt x="9389310" y="-12973"/>
                  <a:pt x="9452838" y="1295"/>
                  <a:pt x="9562120" y="0"/>
                </a:cubicBezTo>
                <a:cubicBezTo>
                  <a:pt x="9671403" y="-1295"/>
                  <a:pt x="9836466" y="22538"/>
                  <a:pt x="10046892" y="0"/>
                </a:cubicBezTo>
                <a:cubicBezTo>
                  <a:pt x="10257318" y="-22538"/>
                  <a:pt x="10252673" y="2289"/>
                  <a:pt x="10318837" y="0"/>
                </a:cubicBezTo>
                <a:cubicBezTo>
                  <a:pt x="10385002" y="-2289"/>
                  <a:pt x="10799931" y="25988"/>
                  <a:pt x="11004611" y="0"/>
                </a:cubicBezTo>
                <a:cubicBezTo>
                  <a:pt x="11164420" y="-5925"/>
                  <a:pt x="11328796" y="131755"/>
                  <a:pt x="11367897" y="363286"/>
                </a:cubicBezTo>
                <a:cubicBezTo>
                  <a:pt x="11372118" y="472387"/>
                  <a:pt x="11307319" y="745182"/>
                  <a:pt x="11367897" y="876716"/>
                </a:cubicBezTo>
                <a:cubicBezTo>
                  <a:pt x="11428475" y="1008250"/>
                  <a:pt x="11329968" y="1268096"/>
                  <a:pt x="11367897" y="1390145"/>
                </a:cubicBezTo>
                <a:cubicBezTo>
                  <a:pt x="11405826" y="1512194"/>
                  <a:pt x="11336968" y="1662236"/>
                  <a:pt x="11367897" y="1816389"/>
                </a:cubicBezTo>
                <a:cubicBezTo>
                  <a:pt x="11327931" y="2018297"/>
                  <a:pt x="11191433" y="2163883"/>
                  <a:pt x="11004611" y="2179675"/>
                </a:cubicBezTo>
                <a:cubicBezTo>
                  <a:pt x="10830747" y="2180826"/>
                  <a:pt x="10640657" y="2171896"/>
                  <a:pt x="10519840" y="2179675"/>
                </a:cubicBezTo>
                <a:cubicBezTo>
                  <a:pt x="10399023" y="2187454"/>
                  <a:pt x="10293858" y="2178796"/>
                  <a:pt x="10141481" y="2179675"/>
                </a:cubicBezTo>
                <a:cubicBezTo>
                  <a:pt x="9989104" y="2180554"/>
                  <a:pt x="9992774" y="2162158"/>
                  <a:pt x="9869536" y="2179675"/>
                </a:cubicBezTo>
                <a:cubicBezTo>
                  <a:pt x="9746299" y="2197192"/>
                  <a:pt x="9546028" y="2161357"/>
                  <a:pt x="9278352" y="2179675"/>
                </a:cubicBezTo>
                <a:cubicBezTo>
                  <a:pt x="9010676" y="2197993"/>
                  <a:pt x="9025342" y="2170226"/>
                  <a:pt x="8899993" y="2179675"/>
                </a:cubicBezTo>
                <a:cubicBezTo>
                  <a:pt x="8774644" y="2189124"/>
                  <a:pt x="8683137" y="2166622"/>
                  <a:pt x="8521635" y="2179675"/>
                </a:cubicBezTo>
                <a:cubicBezTo>
                  <a:pt x="8360133" y="2192728"/>
                  <a:pt x="8277892" y="2168863"/>
                  <a:pt x="8143277" y="2179675"/>
                </a:cubicBezTo>
                <a:cubicBezTo>
                  <a:pt x="8008662" y="2190487"/>
                  <a:pt x="7978164" y="2177858"/>
                  <a:pt x="7871332" y="2179675"/>
                </a:cubicBezTo>
                <a:cubicBezTo>
                  <a:pt x="7764500" y="2181492"/>
                  <a:pt x="7552270" y="2168838"/>
                  <a:pt x="7386560" y="2179675"/>
                </a:cubicBezTo>
                <a:cubicBezTo>
                  <a:pt x="7220850" y="2190512"/>
                  <a:pt x="7162520" y="2160331"/>
                  <a:pt x="7008202" y="2179675"/>
                </a:cubicBezTo>
                <a:cubicBezTo>
                  <a:pt x="6853884" y="2199019"/>
                  <a:pt x="6410274" y="2091508"/>
                  <a:pt x="6204191" y="2179675"/>
                </a:cubicBezTo>
                <a:cubicBezTo>
                  <a:pt x="5998108" y="2267842"/>
                  <a:pt x="5627036" y="2112653"/>
                  <a:pt x="5400180" y="2179675"/>
                </a:cubicBezTo>
                <a:cubicBezTo>
                  <a:pt x="5173324" y="2246697"/>
                  <a:pt x="4876521" y="2125722"/>
                  <a:pt x="4702582" y="2179675"/>
                </a:cubicBezTo>
                <a:cubicBezTo>
                  <a:pt x="4528643" y="2233628"/>
                  <a:pt x="4469837" y="2167085"/>
                  <a:pt x="4324224" y="2179675"/>
                </a:cubicBezTo>
                <a:cubicBezTo>
                  <a:pt x="4178611" y="2192265"/>
                  <a:pt x="3877986" y="2136757"/>
                  <a:pt x="3733039" y="2179675"/>
                </a:cubicBezTo>
                <a:cubicBezTo>
                  <a:pt x="3588093" y="2222593"/>
                  <a:pt x="3235061" y="2141467"/>
                  <a:pt x="3035441" y="2179675"/>
                </a:cubicBezTo>
                <a:cubicBezTo>
                  <a:pt x="2835821" y="2217883"/>
                  <a:pt x="2822345" y="2162536"/>
                  <a:pt x="2657083" y="2179675"/>
                </a:cubicBezTo>
                <a:cubicBezTo>
                  <a:pt x="2491821" y="2196814"/>
                  <a:pt x="2385123" y="2135881"/>
                  <a:pt x="2172311" y="2179675"/>
                </a:cubicBezTo>
                <a:cubicBezTo>
                  <a:pt x="1959499" y="2223469"/>
                  <a:pt x="1671894" y="2139606"/>
                  <a:pt x="1368300" y="2179675"/>
                </a:cubicBezTo>
                <a:cubicBezTo>
                  <a:pt x="1064706" y="2219744"/>
                  <a:pt x="1209340" y="2169936"/>
                  <a:pt x="1096355" y="2179675"/>
                </a:cubicBezTo>
                <a:cubicBezTo>
                  <a:pt x="983370" y="2189414"/>
                  <a:pt x="627466" y="2164280"/>
                  <a:pt x="363286" y="2179675"/>
                </a:cubicBezTo>
                <a:cubicBezTo>
                  <a:pt x="136479" y="2178373"/>
                  <a:pt x="-2945" y="2008381"/>
                  <a:pt x="0" y="1816389"/>
                </a:cubicBezTo>
                <a:cubicBezTo>
                  <a:pt x="-11636" y="1654647"/>
                  <a:pt x="35078" y="1495210"/>
                  <a:pt x="0" y="1317490"/>
                </a:cubicBezTo>
                <a:cubicBezTo>
                  <a:pt x="-35078" y="1139770"/>
                  <a:pt x="26363" y="984698"/>
                  <a:pt x="0" y="862185"/>
                </a:cubicBezTo>
                <a:cubicBezTo>
                  <a:pt x="-26363" y="739673"/>
                  <a:pt x="47655" y="594069"/>
                  <a:pt x="0" y="363286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287860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Мы долго ... , поэтому сильно устали.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ru-UA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121FCD19-9543-4C3B-93AE-75199DA0B2A6}"/>
              </a:ext>
            </a:extLst>
          </p:cNvPr>
          <p:cNvGrpSpPr/>
          <p:nvPr/>
        </p:nvGrpSpPr>
        <p:grpSpPr>
          <a:xfrm>
            <a:off x="2502150" y="4520032"/>
            <a:ext cx="3299637" cy="1743740"/>
            <a:chOff x="868270" y="3278840"/>
            <a:chExt cx="3299637" cy="1743740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CFD4ACBF-16BF-4001-9DE4-F27AB3DCF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/>
          </p:blipFill>
          <p:spPr>
            <a:xfrm rot="203298" flipH="1">
              <a:off x="868270" y="3278840"/>
              <a:ext cx="3299637" cy="174374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F0A496-69B1-4506-92D6-42FE18268A0B}"/>
                </a:ext>
              </a:extLst>
            </p:cNvPr>
            <p:cNvSpPr txBox="1"/>
            <p:nvPr/>
          </p:nvSpPr>
          <p:spPr>
            <a:xfrm>
              <a:off x="1803392" y="3719244"/>
              <a:ext cx="16802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ехали</a:t>
              </a:r>
              <a:endParaRPr lang="ru-UA" sz="3600" dirty="0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794E47F-10B9-4631-BBA3-5CEEA06A7DE6}"/>
              </a:ext>
            </a:extLst>
          </p:cNvPr>
          <p:cNvGrpSpPr/>
          <p:nvPr/>
        </p:nvGrpSpPr>
        <p:grpSpPr>
          <a:xfrm>
            <a:off x="213780" y="3364134"/>
            <a:ext cx="3299637" cy="1743740"/>
            <a:chOff x="553681" y="3429000"/>
            <a:chExt cx="3299637" cy="174374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661F986-5A36-4B67-B50D-565BF2D06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/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F7DD0F-5468-4144-837C-70BD760002F8}"/>
                </a:ext>
              </a:extLst>
            </p:cNvPr>
            <p:cNvSpPr txBox="1"/>
            <p:nvPr/>
          </p:nvSpPr>
          <p:spPr>
            <a:xfrm>
              <a:off x="1259919" y="397770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ездить</a:t>
              </a:r>
              <a:endParaRPr lang="ru-UA" sz="3600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C50BB91-B22D-442B-B82A-D692AF01F350}"/>
              </a:ext>
            </a:extLst>
          </p:cNvPr>
          <p:cNvGrpSpPr/>
          <p:nvPr/>
        </p:nvGrpSpPr>
        <p:grpSpPr>
          <a:xfrm>
            <a:off x="8609765" y="3635998"/>
            <a:ext cx="3299637" cy="1743740"/>
            <a:chOff x="553681" y="3429000"/>
            <a:chExt cx="3299637" cy="174374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A56F24E-C125-4AB4-952F-BB8FF8B47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/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A907CC-C62D-4E7B-8625-0CB22EEA45B2}"/>
                </a:ext>
              </a:extLst>
            </p:cNvPr>
            <p:cNvSpPr txBox="1"/>
            <p:nvPr/>
          </p:nvSpPr>
          <p:spPr>
            <a:xfrm>
              <a:off x="1345732" y="3812564"/>
              <a:ext cx="1391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едем</a:t>
              </a:r>
              <a:endParaRPr lang="ru-UA" sz="3600" dirty="0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A29D92B-B8DA-437B-B4BE-4D9EC37F54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/>
        </p:blipFill>
        <p:spPr>
          <a:xfrm>
            <a:off x="4937030" y="4527358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8DEC11B1-AB76-4C1B-89BB-A8F11FF8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05" y="4439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C0C002-E74E-48CD-B7A9-728591E0AB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5" y="1470823"/>
            <a:ext cx="4649158" cy="46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8" grpId="0" animBg="1"/>
      <p:bldP spid="28" grpId="1" animBg="1"/>
      <p:bldP spid="39" grpId="0" animBg="1"/>
      <p:bldP spid="39" grpId="1" animBg="1"/>
      <p:bldP spid="50" grpId="0" animBg="1"/>
      <p:bldP spid="5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60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15</cp:revision>
  <dcterms:created xsi:type="dcterms:W3CDTF">2024-04-18T07:20:07Z</dcterms:created>
  <dcterms:modified xsi:type="dcterms:W3CDTF">2024-04-19T12:57:23Z</dcterms:modified>
</cp:coreProperties>
</file>