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2" name="Прямоугольник: скругленные углы 51"/>
          <p:cNvSpPr/>
          <p:nvPr/>
        </p:nvSpPr>
        <p:spPr>
          <a:xfrm>
            <a:off x="30159" y="697943"/>
            <a:ext cx="9727073" cy="5340195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Группа 27"/>
          <p:cNvGrpSpPr/>
          <p:nvPr/>
        </p:nvGrpSpPr>
        <p:grpSpPr>
          <a:xfrm>
            <a:off x="1237673" y="1090738"/>
            <a:ext cx="2105891" cy="2105891"/>
            <a:chOff x="1237673" y="1090738"/>
            <a:chExt cx="2105891" cy="2105891"/>
          </a:xfrm>
        </p:grpSpPr>
        <p:sp>
          <p:nvSpPr>
            <p:cNvPr id="9" name="Прямоугольник: скругленные углы 8"/>
            <p:cNvSpPr/>
            <p:nvPr/>
          </p:nvSpPr>
          <p:spPr>
            <a:xfrm>
              <a:off x="1237673" y="1090738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286213" y="1659359"/>
              <a:ext cx="200429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ВЕРТИТЬ І ЛІТАЄ</a:t>
              </a:r>
              <a:endPara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3456709" y="1090738"/>
            <a:ext cx="2249056" cy="2105891"/>
            <a:chOff x="3456709" y="1090738"/>
            <a:chExt cx="2249056" cy="2105891"/>
          </a:xfrm>
        </p:grpSpPr>
        <p:sp>
          <p:nvSpPr>
            <p:cNvPr id="10" name="Прямоугольник: скругленные углы 9"/>
            <p:cNvSpPr/>
            <p:nvPr/>
          </p:nvSpPr>
          <p:spPr>
            <a:xfrm>
              <a:off x="3528292" y="1090738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456709" y="1620449"/>
              <a:ext cx="224905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НА НОСІ РІГ</a:t>
              </a:r>
              <a:endPara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5747328" y="1090738"/>
            <a:ext cx="2249056" cy="2105891"/>
            <a:chOff x="5747328" y="1090738"/>
            <a:chExt cx="2249056" cy="2105891"/>
          </a:xfrm>
        </p:grpSpPr>
        <p:sp>
          <p:nvSpPr>
            <p:cNvPr id="11" name="Прямоугольник: скругленные углы 10"/>
            <p:cNvSpPr/>
            <p:nvPr/>
          </p:nvSpPr>
          <p:spPr>
            <a:xfrm>
              <a:off x="5818911" y="1090738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747328" y="1600378"/>
              <a:ext cx="224905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САМ КОТИТЬСЯ</a:t>
              </a:r>
              <a:endPara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184728" y="3661371"/>
            <a:ext cx="2105891" cy="2105891"/>
            <a:chOff x="184728" y="3661371"/>
            <a:chExt cx="2105891" cy="2105891"/>
          </a:xfrm>
        </p:grpSpPr>
        <p:sp>
          <p:nvSpPr>
            <p:cNvPr id="5" name="Прямоугольник: скругленные углы 4"/>
            <p:cNvSpPr/>
            <p:nvPr/>
          </p:nvSpPr>
          <p:spPr>
            <a:xfrm>
              <a:off x="184728" y="3661371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35527" y="4114151"/>
              <a:ext cx="200429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САМ ВАРИТЬ</a:t>
              </a:r>
              <a:endPara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2475347" y="3661371"/>
            <a:ext cx="2105891" cy="2105891"/>
            <a:chOff x="2475347" y="3661371"/>
            <a:chExt cx="2105891" cy="2105891"/>
          </a:xfrm>
        </p:grpSpPr>
        <p:sp>
          <p:nvSpPr>
            <p:cNvPr id="6" name="Прямоугольник: скругленные углы 5"/>
            <p:cNvSpPr/>
            <p:nvPr/>
          </p:nvSpPr>
          <p:spPr>
            <a:xfrm>
              <a:off x="2475347" y="3661371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475347" y="4173539"/>
              <a:ext cx="210589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НА  ПАРУ ПЛАВАЄ</a:t>
              </a:r>
              <a:endPara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4694383" y="3661371"/>
            <a:ext cx="2249056" cy="2105891"/>
            <a:chOff x="4694383" y="3661371"/>
            <a:chExt cx="2249056" cy="2105891"/>
          </a:xfrm>
        </p:grpSpPr>
        <p:sp>
          <p:nvSpPr>
            <p:cNvPr id="7" name="Прямоугольник: скругленные углы 6"/>
            <p:cNvSpPr/>
            <p:nvPr/>
          </p:nvSpPr>
          <p:spPr>
            <a:xfrm>
              <a:off x="4765966" y="3661371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694383" y="4180404"/>
              <a:ext cx="224905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САМ ХОДИТЬ</a:t>
              </a:r>
              <a:endPara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6894944" y="3661371"/>
            <a:ext cx="2424548" cy="2105891"/>
            <a:chOff x="6894944" y="3661371"/>
            <a:chExt cx="2424548" cy="2105891"/>
          </a:xfrm>
        </p:grpSpPr>
        <p:sp>
          <p:nvSpPr>
            <p:cNvPr id="8" name="Прямоугольник: скругленные углы 7"/>
            <p:cNvSpPr/>
            <p:nvPr/>
          </p:nvSpPr>
          <p:spPr>
            <a:xfrm>
              <a:off x="7056585" y="3661371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894944" y="4235094"/>
              <a:ext cx="24245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ЗЕМЛЯ ТРЯСЕТЬСЯ</a:t>
              </a:r>
              <a:endPara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7018873" y="3609084"/>
            <a:ext cx="1863288" cy="1600563"/>
            <a:chOff x="7037214" y="3650194"/>
            <a:chExt cx="1863288" cy="1600563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9939" y="3650194"/>
              <a:ext cx="1600563" cy="1600563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5"/>
            <a:srcRect l="85794" t="33735" r="-1" b="29667"/>
            <a:stretch>
              <a:fillRect/>
            </a:stretch>
          </p:blipFill>
          <p:spPr>
            <a:xfrm rot="801999">
              <a:off x="7162616" y="3845550"/>
              <a:ext cx="333519" cy="86106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 rotWithShape="1">
            <a:blip r:embed="rId5"/>
            <a:srcRect l="85794" t="33735" r="-1" b="29667"/>
            <a:stretch>
              <a:fillRect/>
            </a:stretch>
          </p:blipFill>
          <p:spPr>
            <a:xfrm rot="801999">
              <a:off x="7037214" y="3676259"/>
              <a:ext cx="225563" cy="582352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34" name="Рисунок 33" descr="Изображение выглядит как автокомпонент, колесо, шина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947" y="3184098"/>
            <a:ext cx="2383717" cy="2383717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носорог, млекопитающее, рыло, Белый носорог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282" y="968456"/>
            <a:ext cx="1880659" cy="1880659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колесо, транспорт, шина, транспортное средство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088" y="825509"/>
            <a:ext cx="1880660" cy="1880660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транспорт, плавсредство, корабль, транспортное средство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677" y="3167399"/>
            <a:ext cx="2354144" cy="2354144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Предметная фотография, золото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86" y="3289628"/>
            <a:ext cx="1465039" cy="1972888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1180845" y="2549186"/>
            <a:ext cx="2215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ВЕРТОЛІТ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498455" y="2542898"/>
            <a:ext cx="2215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НОСОРІГ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771664" y="2544377"/>
            <a:ext cx="2215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САМОКАТ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24949" y="5193594"/>
            <a:ext cx="2215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САМОВАР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434768" y="5193594"/>
            <a:ext cx="22150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ПАРОПЛАВ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706858" y="5211350"/>
            <a:ext cx="2215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САМОХІД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676838" y="5257622"/>
            <a:ext cx="2976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ЗЕМЛЕТРУС</a:t>
            </a:r>
          </a:p>
        </p:txBody>
      </p:sp>
      <p:pic>
        <p:nvPicPr>
          <p:cNvPr id="98" name="Picture 97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9754235" y="2214880"/>
            <a:ext cx="2428240" cy="2428240"/>
          </a:xfrm>
          <a:prstGeom prst="rect">
            <a:avLst/>
          </a:prstGeom>
        </p:spPr>
      </p:pic>
      <p:pic>
        <p:nvPicPr>
          <p:cNvPr id="4" name="Рисунок 3" descr="Изображение выглядит как транспорт, вертолет, Винт вертолета, транспортное средство&#10;&#10;Автоматически созданное описание">
            <a:extLst>
              <a:ext uri="{FF2B5EF4-FFF2-40B4-BE49-F238E27FC236}">
                <a16:creationId xmlns:a16="http://schemas.microsoft.com/office/drawing/2014/main" id="{94038C56-2FD3-C265-2CA4-F2AAC27EDED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11" y="964690"/>
            <a:ext cx="1824197" cy="18241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A1EB0CE-32E3-4032-B337-E8A60039C3D4}"/>
</file>

<file path=customXml/itemProps2.xml><?xml version="1.0" encoding="utf-8"?>
<ds:datastoreItem xmlns:ds="http://schemas.openxmlformats.org/officeDocument/2006/customXml" ds:itemID="{261E1CAB-2EE6-49D0-8C7B-1ACD01A3FBC0}"/>
</file>

<file path=customXml/itemProps3.xml><?xml version="1.0" encoding="utf-8"?>
<ds:datastoreItem xmlns:ds="http://schemas.openxmlformats.org/officeDocument/2006/customXml" ds:itemID="{6E0BA2CA-3EDD-4D75-893E-47B4FE2788E0}"/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24</Words>
  <Application>Microsoft Office PowerPoint</Application>
  <PresentationFormat>Широкоэкранный</PresentationFormat>
  <Paragraphs>14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5</cp:revision>
  <dcterms:created xsi:type="dcterms:W3CDTF">2024-05-08T09:50:00Z</dcterms:created>
  <dcterms:modified xsi:type="dcterms:W3CDTF">2024-11-09T09:50:24Z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2D6266ABA1BD440EB39CFDAADA902174_12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