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01C09-860C-422F-A9C9-36A581FFB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593CDE-DD92-4AEC-96A7-2CA12247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E6DCF-7D31-4DEA-B352-8E412B40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37737-C76A-4C91-AA5F-143D636C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FCCC7-63C8-4DEA-970E-91B9718E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9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FF904-A8EE-4FEB-8402-30967E97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79CDC0-44E4-4C2F-9C56-3794F27D2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1EE21-227E-4FDC-A56A-42ACB3B8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67069-5F8F-4817-887E-85418BB5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74E488-B7CC-428E-B859-0282862E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9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EDA9BA-C49F-4DAA-9610-FA0C079FE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58DFA4-642A-4623-BAFD-EA9AD5CFE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11781-2D00-4F8B-9EC6-0F4546B2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A036A1-0BFB-48CA-AFC6-CB539B83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C6DD1-2CB3-4D02-98B7-8C7CD0E9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0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51869-D8E0-4465-9897-FFF164AD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62246-C97F-43C7-9AF2-01BF08B1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1E15D-6469-4642-BF85-B032F549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D9419-02C3-4C50-BC1B-3772E7B8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51CE7-8D28-4904-BE23-CB547287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7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7AF6E-7077-4522-BA3F-83CAEEB7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54F84-BC7C-44CC-8C44-7354F97FC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EAD6F-3634-4429-8386-640A478A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170C9-1A00-4DF7-81FB-ADD3716C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4E76E-B4DD-4C74-9E59-10E2D96A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2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2A972-1327-4DA7-86E9-0DF1E2E2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1B805-F120-47E8-AC88-C64ADDA22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58B193-1097-4707-9303-930966C1B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197CC6-0402-4560-A8C1-B7AACC2D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FA007-B70F-496C-98A9-95380C8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646B2-0301-4DB2-88F1-D6E89978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9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B804-CB1F-431B-BDE9-8C4E14F1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DA54B-64FD-452D-A900-8B392D1B9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74DF4-3477-4D3C-B75E-905176C4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3B56AB-1C05-4FDF-ACEB-41EF23D1C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F30560-2338-4D84-8317-E47D85EB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93D19-BB3F-481F-8057-7086CE48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433390-02D3-49D9-8D06-B474E787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43D1A4-39D5-4AEA-8ADF-ACC12493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9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0878C-7B54-485D-982A-2A28CC2E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4E8879-5DD2-4BF3-B309-58B0DED2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95D40A-DD3A-4E06-8C6F-AF7B006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F11A2-EEEA-4545-A6B5-9CF947CD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9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5D269A-9D2D-42A3-9C03-5F35464A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6D079-1F3B-4F25-8D81-7BD040E4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2DCAB8-3AD3-4AEC-A46D-34D538DE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1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6B60E-307B-4217-B715-34E3F4F4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75953-C2CC-4689-9867-D47C4F43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CECF59-7FBE-4071-97EB-52CC3D37C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E121D-619C-47CF-9099-9F094797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E2B1D-67F1-4672-B0F0-201B1E52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C0736C-8F91-4BF7-9DB5-0A0236F8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AB4C6-D511-4AF7-937B-56D3DB64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9062AE-BC0D-4B27-AD67-BAD5F523B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940AC6-56C6-45E8-A62E-6EDA73591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74EBFD-671D-4B26-AE8D-165FCEBC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C614AB-1A16-424E-9C8E-E1CBB816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EA97F-4EB2-4C81-98B6-05D9C4A1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41089-D377-4836-9339-23856238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1527F-57CD-44EA-847E-6B33B7E9A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DCE51F-77F8-4283-B293-B5C137DA9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4289-C86E-4746-817F-9DE0F608C4D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5013F-0781-4C94-82AB-454FF52CA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13573-08EB-463D-B4EA-A1AC2A186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CE9A1F-3285-40C6-950C-EBFDF1DA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362" name="Рисунок 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396" y="3824288"/>
            <a:ext cx="2725737" cy="286067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Рисунок 1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3738" y="3542977"/>
            <a:ext cx="1326650" cy="1332000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Рисунок 1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13043" y="3429000"/>
            <a:ext cx="1326654" cy="1332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Рисунок 1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2460" y="2937024"/>
            <a:ext cx="1326654" cy="1332000"/>
          </a:xfrm>
          <a:prstGeom prst="rect">
            <a:avLst/>
          </a:prstGeom>
          <a:noFill/>
          <a:effectLst>
            <a:glow rad="101600">
              <a:schemeClr val="bg1">
                <a:alpha val="7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Рисунок 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70427" y="3481226"/>
            <a:ext cx="1326654" cy="1332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Рисунок 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6830" y="3184997"/>
            <a:ext cx="1326654" cy="1332000"/>
          </a:xfrm>
          <a:prstGeom prst="rect">
            <a:avLst/>
          </a:prstGeom>
          <a:noFill/>
          <a:effectLst>
            <a:glow rad="101600">
              <a:schemeClr val="bg1">
                <a:alpha val="7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Рисунок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86389" y="3029214"/>
            <a:ext cx="1326654" cy="1332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ru-RU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EB94D8A-5A87-48AF-B865-39A2D012B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016415-B56E-46B8-AA98-5416EE78D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40" y="173037"/>
            <a:ext cx="2478623" cy="23868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6831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12826 0.3469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173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537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23672 0.25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26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53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35911 0.30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6" y="153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53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47057 0.264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9" y="1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53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59609 0.334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5" y="167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3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71198 0.255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9" y="12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2024-11-13T07:45:46Z</dcterms:created>
  <dcterms:modified xsi:type="dcterms:W3CDTF">2024-11-13T12:05:19Z</dcterms:modified>
</cp:coreProperties>
</file>