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51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290441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296791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290441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262750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262750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269100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254323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290441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73" y="1140987"/>
            <a:ext cx="4484430" cy="46228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9130808" y="3184108"/>
            <a:ext cx="3014345" cy="301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10</cp:revision>
  <dcterms:created xsi:type="dcterms:W3CDTF">2024-04-19T18:37:00Z</dcterms:created>
  <dcterms:modified xsi:type="dcterms:W3CDTF">2024-10-25T19:21:13Z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