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Macintosh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Лия Добровольская</cp:lastModifiedBy>
  <cp:revision>19</cp:revision>
  <dcterms:created xsi:type="dcterms:W3CDTF">2024-08-08T14:23:55Z</dcterms:created>
  <dcterms:modified xsi:type="dcterms:W3CDTF">2024-08-13T18:39:59Z</dcterms:modified>
</cp:coreProperties>
</file>