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231228" y="190031"/>
            <a:ext cx="8598850" cy="5787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89" y="3239934"/>
            <a:ext cx="2674947" cy="26749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утка, Резиновая уточка, мультфильм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8B9E1E72-9159-5765-26A2-F827F739E1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43" y="1887352"/>
            <a:ext cx="1046039" cy="10893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3" name="Рисунок 32" descr="Изображение выглядит как оружие, меч, Холодное оружие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1F534C5-88FA-7F16-33A5-58AD715E77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37" y="763190"/>
            <a:ext cx="2181156" cy="218115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BFDE6F6-7A2C-9231-4632-9DEFAB52E4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53" y="258840"/>
            <a:ext cx="1548434" cy="15484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0" name="Рисунок 49" descr="Изображение выглядит как мультфильм, искусство, иллюстрация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AF1BA13-52D2-FF3D-C794-A267F83183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41" y="1571586"/>
            <a:ext cx="1707420" cy="170742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233444DF-9276-D044-7602-615FDF5B00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19" y="216089"/>
            <a:ext cx="1711334" cy="17113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546F59A5-B672-5ED8-23C1-ED504D3ABE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74" y="1858875"/>
            <a:ext cx="1331608" cy="133160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4" name="Рисунок 63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2A17288A-076D-9A8E-4788-FFAC8D38D4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485">
            <a:off x="5094802" y="168881"/>
            <a:ext cx="1454050" cy="145405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 descr="Изображение выглядит как мультфильм, зарисовка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50155D3-AAA0-5865-607F-8003C9346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08" y="338415"/>
            <a:ext cx="3337096" cy="3337096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икроскоп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EBFDA68-4F8C-25D4-08F3-640311C8B8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19" y="1153224"/>
            <a:ext cx="2123660" cy="2123660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8AB77599-B8BE-2270-1FA5-B2A0C6D1E2A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36" y="3125502"/>
            <a:ext cx="2513053" cy="297374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20C0306-83F5-779D-901F-1CAE8B956EC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B050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59" y="3133866"/>
            <a:ext cx="2513053" cy="297374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B96ACD-420A-5489-2F19-C230EF9D5C7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82" y="3142230"/>
            <a:ext cx="2513053" cy="29737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B29A1270-BD00-7B5C-7008-7A7785C997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05" y="3150594"/>
            <a:ext cx="2513053" cy="297374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644002FB-A2F5-B349-CB3C-CCFD997353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DD51C2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3158958"/>
            <a:ext cx="2513053" cy="297374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1A95EF8E-BD8B-59B4-B868-D96F4C3E47F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alphaModFix amt="72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16000"/>
                    </a14:imgEffect>
                    <a14:imgEffect>
                      <a14:brightnessContrast bright="-1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90" y="3121166"/>
            <a:ext cx="2513053" cy="297374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F0E3E04-9BF9-5BC8-FBE9-3D28E62A1B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92D050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51" y="3141922"/>
            <a:ext cx="2513053" cy="297374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981348-B2D1-F067-9021-8283997CCDA3}"/>
              </a:ext>
            </a:extLst>
          </p:cNvPr>
          <p:cNvSpPr/>
          <p:nvPr/>
        </p:nvSpPr>
        <p:spPr>
          <a:xfrm>
            <a:off x="3803887" y="494504"/>
            <a:ext cx="1131826" cy="116327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B16FA3-FA7A-9615-CC4E-04ABD672ECB6}"/>
              </a:ext>
            </a:extLst>
          </p:cNvPr>
          <p:cNvSpPr/>
          <p:nvPr/>
        </p:nvSpPr>
        <p:spPr>
          <a:xfrm>
            <a:off x="5174196" y="181897"/>
            <a:ext cx="1186594" cy="143885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4D4619-E0B8-6D06-5CD8-6AB3B1B7F85F}"/>
              </a:ext>
            </a:extLst>
          </p:cNvPr>
          <p:cNvSpPr/>
          <p:nvPr/>
        </p:nvSpPr>
        <p:spPr>
          <a:xfrm>
            <a:off x="6551659" y="534718"/>
            <a:ext cx="1186594" cy="143885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04ECD37-03B9-650B-35D1-12E507784345}"/>
              </a:ext>
            </a:extLst>
          </p:cNvPr>
          <p:cNvSpPr/>
          <p:nvPr/>
        </p:nvSpPr>
        <p:spPr>
          <a:xfrm>
            <a:off x="7751868" y="853344"/>
            <a:ext cx="1186594" cy="200365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789063D-67E3-7DA4-E8D9-490AD78BF5D2}"/>
              </a:ext>
            </a:extLst>
          </p:cNvPr>
          <p:cNvSpPr/>
          <p:nvPr/>
        </p:nvSpPr>
        <p:spPr>
          <a:xfrm>
            <a:off x="6640146" y="1785127"/>
            <a:ext cx="1186594" cy="122530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955EF9D-1C61-83A2-894C-9C0043B5A2B4}"/>
              </a:ext>
            </a:extLst>
          </p:cNvPr>
          <p:cNvSpPr/>
          <p:nvPr/>
        </p:nvSpPr>
        <p:spPr>
          <a:xfrm>
            <a:off x="5297509" y="1569465"/>
            <a:ext cx="1186594" cy="170741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09BD63A-6653-4253-BCE0-CD322B9EBCD3}"/>
              </a:ext>
            </a:extLst>
          </p:cNvPr>
          <p:cNvSpPr/>
          <p:nvPr/>
        </p:nvSpPr>
        <p:spPr>
          <a:xfrm>
            <a:off x="3832690" y="1785127"/>
            <a:ext cx="1048178" cy="14183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34" y="27222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2 2.77556E-17 L -0.01002 0.00023 C -0.00429 -0.00463 0.00131 -0.01134 0.00769 -0.01412 C 0.03112 -0.02407 0.0556 -0.0169 0.0793 -0.01412 C 0.1155 -0.00162 0.12071 -0.00255 0.15743 0.02315 C 0.16836 0.03079 0.17813 0.0412 0.18842 0.05 C 0.19141 0.05671 0.19688 0.06181 0.19779 0.06944 C 0.19857 0.07662 0.19597 0.08403 0.19297 0.09005 C 0.18125 0.11481 0.16446 0.13472 0.14336 0.14259 C 0.12865 0.14838 0.11277 0.1463 0.09805 0.14907 C 0.08178 0.15208 0.06602 0.15648 0.05 0.15949 C 0.01915 0.16528 -0.00429 0.16806 -0.03463 0.17222 C -0.05208 0.18056 -0.0651 0.18426 -0.07968 0.20046 C -0.08554 0.20694 -0.08997 0.21597 -0.09492 0.22361 C -0.09648 0.23218 -0.10104 0.24074 -0.09908 0.24931 C -0.09804 0.25741 -0.09388 0.26551 -0.08802 0.26875 C -0.03997 0.29606 0.02123 0.29167 0.0698 0.2956 C 0.10066 0.29213 0.13178 0.29306 0.16172 0.28519 C 0.20795 0.27338 0.19193 0.26273 0.22318 0.23264 C 0.25365 0.20324 0.26185 0.20301 0.29467 0.18889 C 0.30482 0.1912 0.31511 0.19097 0.32474 0.1956 C 0.33803 0.20185 0.34987 0.21296 0.36224 0.22106 C 0.36889 0.22546 0.37605 0.22894 0.38321 0.23264 C 0.38529 0.23657 0.38829 0.23981 0.38959 0.24421 C 0.39089 0.24884 0.39441 0.2662 0.39115 0.27245 C 0.38464 0.28843 0.36836 0.30532 0.35691 0.31111 C 0.33112 0.32361 0.28829 0.32153 0.26446 0.32269 L 0.10014 0.3213 C 0.09154 0.32083 0.08282 0.31782 0.07448 0.31875 C 0.0612 0.31991 0.04831 0.32384 0.03503 0.32639 C 0.02461 0.33657 0.01862 0.34097 0.01081 0.35463 C 0.00704 0.36065 0.0004 0.37847 -0.0026 0.38565 C -0.00742 0.41181 -0.00117 0.37963 -0.00742 0.40602 C -0.01393 0.43495 -0.01367 0.43403 -0.01757 0.45625 C -0.01796 0.46157 -0.01822 0.46644 -0.01848 0.47176 C -0.01888 0.47546 -0.01927 0.4794 -0.01953 0.48333 C -0.02005 0.49398 -0.01979 0.50463 -0.02044 0.51551 C -0.0207 0.5206 -0.02187 0.52569 -0.02239 0.53079 C -0.0246 0.55185 -0.01914 0.55139 -0.02526 0.55139 L -0.02526 0.55162 " pathEditMode="relative" rAng="0" ptsTypes="AAAAAAAAAAAAAAAAAAAAAAAAAAAAAAAAAAAAAAAA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65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4.44444E-6 L -0.00716 4.44444E-6 C -0.01028 0.01157 -0.01406 0.02546 -0.01653 0.03865 C -0.01757 0.04375 -0.01783 0.04976 -0.0194 0.05486 C -0.0233 0.06736 -0.02773 0.07222 -0.0345 0.07916 C -0.03841 0.08263 -0.04205 0.08657 -0.04596 0.08888 C -0.05091 0.09166 -0.05612 0.09189 -0.06119 0.09375 C -0.06757 0.09606 -0.07369 0.10046 -0.08033 0.10208 C -0.08997 0.10416 -0.10963 0.10532 -0.10963 0.10555 C -0.12382 0.10925 -0.1414 0.10694 -0.15065 0.13148 C -0.15351 0.13935 -0.15299 0.14953 -0.15429 0.15879 C -0.15117 0.1706 -0.15026 0.18495 -0.14492 0.1949 C -0.12682 0.22546 -0.10169 0.21713 -0.07929 0.21898 C -0.06093 0.21828 -0.02591 0.21851 -0.00599 0.2125 C 0.00287 0.20949 0.01198 0.20509 0.02032 0.19953 C 0.03855 0.18726 0.05222 0.17013 0.06901 0.15416 C 0.07474 0.14791 0.0806 0.14143 0.08698 0.13773 C 0.09154 0.13495 0.09636 0.13541 0.10118 0.13449 C 0.11133 0.13634 0.15079 0.13935 0.16589 0.15555 C 0.16888 0.15879 0.17331 0.1912 0.17331 0.19143 C 0.1737 0.19976 0.175 0.20856 0.17435 0.21736 C 0.17305 0.23356 0.16706 0.2331 0.15912 0.2368 C 0.15378 0.23912 0.14857 0.24236 0.14284 0.24351 C 0.11654 0.24791 0.08959 0.24745 0.06316 0.25324 C 0.02214 0.2618 0.04297 0.25879 0.00052 0.26111 C -0.01914 0.2581 -0.03893 0.25648 -0.05846 0.25324 C -0.07799 0.2493 -0.09765 0.24351 -0.11731 0.24004 L -0.14583 0.23518 C -0.16432 0.23981 -0.18698 0.23171 -0.19895 0.26111 C -0.20091 0.26643 -0.20143 0.27291 -0.20247 0.27893 C -0.20182 0.28726 -0.20195 0.29606 -0.19987 0.30347 C -0.19791 0.31041 -0.18086 0.32546 -0.18007 0.32638 C -0.16211 0.3405 -0.16171 0.33912 -0.14296 0.34583 C -0.12487 0.34398 -0.10677 0.34421 -0.0888 0.34074 C -0.05963 0.33518 -0.05299 0.32777 -0.02994 0.31967 C -0.02617 0.31828 -0.02239 0.31736 -0.01849 0.31643 C -0.0082 0.31689 0.00235 0.31689 0.01289 0.31805 C 0.028 0.31944 0.05847 0.32453 0.05847 0.32476 C 0.06198 0.32569 0.06563 0.32592 0.06901 0.32777 C 0.07774 0.33263 0.09922 0.3456 0.10782 0.35879 C 0.11068 0.36296 0.11355 0.36713 0.11641 0.37152 C 0.11914 0.37569 0.12188 0.38009 0.12409 0.38472 C 0.12618 0.38981 0.12774 0.39537 0.12969 0.40092 C 0.13516 0.41805 0.13529 0.4199 0.1392 0.4368 C 0.13972 0.44699 0.1405 0.45717 0.14115 0.46759 C 0.14141 0.47268 0.14206 0.4824 0.14206 0.48263 C 0.14141 0.49074 0.14102 0.49953 0.14011 0.50833 C 0.13959 0.51342 0.13842 0.51875 0.13829 0.52453 C 0.13802 0.5331 0.13842 0.54166 0.1392 0.55046 C 0.13946 0.55231 0.14063 0.5537 0.14115 0.55532 C 0.14297 0.56203 0.14284 0.56088 0.14284 0.5655 L 0.14284 0.56574 " pathEditMode="relative" rAng="0" ptsTypes="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828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8 -2.96296E-6 L -0.03008 0.00023 C -0.02305 0.00047 -0.01589 0.00047 -0.00885 0.00232 C -0.00651 0.00278 -0.0043 0.00463 -0.00208 0.00625 C 0.01497 0.01783 0.01523 0.01852 0.0306 0.03102 C 0.03164 0.03287 0.03281 0.03496 0.03346 0.03727 C 0.04062 0.06297 0.03867 0.06204 0.03945 0.09306 C 0.03724 0.10463 0.03607 0.1169 0.03255 0.12801 C 0.02656 0.14723 0.01302 0.16111 -0.00117 0.16829 C -0.02201 0.17848 -0.04076 0.17732 -0.06198 0.17848 C -0.08555 0.18218 -0.10586 0.18241 -0.12695 0.20047 C -0.13281 0.20579 -0.13581 0.21598 -0.14037 0.22385 C -0.13711 0.23449 -0.13724 0.24861 -0.13047 0.25602 C -0.1099 0.27963 -0.06029 0.27269 -0.04076 0.27315 C -0.0099 0.27246 0.02253 0.28565 0.04518 0.24977 C 0.12122 0.12986 0.022 0.2544 0.06849 0.19792 C 0.07396 0.19977 0.07956 0.20023 0.0849 0.20301 C 0.10612 0.21528 0.14753 0.24329 0.14753 0.24352 C 0.14857 0.2463 0.15156 0.24931 0.15039 0.25232 C 0.14284 0.2713 0.10885 0.30023 0.09922 0.30417 C 0.05859 0.32037 -0.00195 0.31783 -0.04375 0.31852 C -0.06068 0.31713 -0.07747 0.31829 -0.09388 0.31412 C -0.1168 0.30973 -0.20547 0.2757 -0.22526 0.26783 C -0.26706 0.25116 -0.30664 0.22153 -0.34974 0.21598 L -0.40977 0.20834 C -0.41784 0.21042 -0.42734 0.20834 -0.43399 0.21482 C -0.45221 0.2331 -0.44896 0.26042 -0.45013 0.28611 C -0.44362 0.29977 -0.43932 0.31667 -0.43008 0.32732 C -0.40065 0.3625 -0.38841 0.35486 -0.35287 0.35602 C -0.31055 0.35139 -0.26628 0.36019 -0.2263 0.3419 C -0.15391 0.30834 -0.18425 0.31551 -0.13737 0.30787 C -0.13399 0.30903 -0.12995 0.3081 -0.12695 0.31065 C -0.11758 0.31783 -0.11081 0.33797 -0.10651 0.34815 C -0.10495 0.35787 -0.10208 0.36783 -0.10156 0.37778 C -0.1013 0.3956 -0.10352 0.42871 -0.10742 0.44908 C -0.10859 0.45463 -0.11003 0.45973 -0.11133 0.46482 C -0.11276 0.47084 -0.11393 0.47685 -0.11524 0.48287 C -0.11602 0.48773 -0.11602 0.4926 -0.11719 0.49723 C -0.11797 0.50047 -0.11927 0.50324 -0.12018 0.50648 C -0.12031 0.50996 -0.12162 0.52709 -0.12214 0.53079 C -0.12253 0.53611 -0.1237 0.54121 -0.12383 0.54676 C -0.12448 0.55301 -0.12383 0.55949 -0.12383 0.56621 L -0.12383 0.56644 " pathEditMode="relative" rAng="0" ptsTypes="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283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1458 L -0.00026 -0.01435 C -0.01757 -0.01968 -0.03476 -0.02593 -0.05221 -0.02963 C -0.07382 -0.03449 -0.0957 -0.03819 -0.11718 -0.04375 C -0.14153 -0.05023 -0.16575 -0.05787 -0.18997 -0.06574 C -0.26054 -0.08935 -0.21588 -0.08148 -0.26614 -0.08773 C -0.27278 -0.08079 -0.28112 -0.07546 -0.28606 -0.06574 C -0.30052 -0.03819 -0.29856 -0.02106 -0.3 0.00972 C -0.29349 0.01852 -0.28919 0.03125 -0.28086 0.03542 C -0.26953 0.04167 -0.20234 0.03796 -0.19687 0.03773 C -0.18268 0.03426 -0.16823 0.03287 -0.15442 0.02732 C -0.0707 -0.00694 -0.18203 0.02222 -0.10338 0.00417 C -0.07708 0.01875 -0.06901 0.02153 -0.0427 0.04491 C -0.03372 0.05278 -0.02604 0.06273 -0.01757 0.07153 C -0.01575 0.07917 -0.01028 0.08657 -0.01237 0.09375 C -0.01458 0.10162 -0.02226 0.10417 -0.02799 0.10648 C -0.04362 0.11389 -0.09036 0.11852 -0.10065 0.11944 C -0.1276 0.12153 -0.15442 0.12176 -0.18125 0.12292 C -0.28086 0.12778 -0.21888 0.12569 -0.3 0.12778 C -0.31145 0.12894 -0.3233 0.12801 -0.3345 0.13125 C -0.3457 0.13426 -0.34414 0.14745 -0.33645 0.15556 C -0.32643 0.16597 -0.31536 0.17477 -0.30351 0.18009 C -0.28685 0.18773 -0.2694 0.18958 -0.25234 0.19421 L -0.15612 0.18241 C -0.07851 0.17107 -0.15442 0.17569 -0.08698 0.17315 C -0.06953 0.17685 -0.0427 0.18171 -0.0263 0.18843 C -0.0194 0.19097 -0.01302 0.19607 -0.00638 0.2 C 0.00391 0.2169 0.00326 0.21181 0.00326 0.2419 C 0.00326 0.25069 0.00274 0.26019 0.00052 0.26875 C -0.00143 0.27616 -0.00429 0.2838 -0.00885 0.28843 C -0.02994 0.30972 -0.06237 0.30579 -0.08528 0.30833 L -0.14843 0.30718 C -0.2069 0.30208 -0.2177 0.29375 -0.27395 0.28519 C -0.28711 0.2831 -0.30052 0.2831 -0.31367 0.28148 C -0.4207 0.26968 -0.26692 0.28426 -0.38658 0.27338 C -0.41718 0.28171 -0.41536 0.27917 -0.44375 0.29444 C -0.44935 0.29745 -0.45507 0.30046 -0.46015 0.30486 C -0.46757 0.31111 -0.4776 0.32569 -0.48255 0.33495 C -0.50182 0.37107 -0.4983 0.36181 -0.50586 0.38889 C -0.5056 0.39607 -0.5056 0.4037 -0.50507 0.41111 C -0.50507 0.41296 -0.50481 0.41505 -0.50429 0.4169 C -0.5039 0.41806 -0.50312 0.41829 -0.5026 0.41944 L -0.50169 0.41944 " pathEditMode="relative" rAng="0" ptsTypes="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180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23 C -0.00157 0.00208 -0.00274 0.00509 -0.00469 0.00763 C -0.00821 0.01226 -0.01211 0.01643 -0.01641 0.0199 C -0.03086 0.03078 -0.04336 0.03333 -0.05977 0.03912 C -0.06758 0.04606 -0.07826 0.04976 -0.08321 0.06041 C -0.09909 0.09467 -0.04922 0.10532 -0.04245 0.10902 C -0.01875 0.10879 0.00586 0.11782 0.02825 0.1081 C 0.04336 0.10138 0.04804 0.07407 0.06211 0.06458 C 0.075 0.05555 0.09088 0.05833 0.10534 0.05555 C 0.11888 0.05648 0.15508 0.0574 0.16588 0.06643 C 0.17096 0.07083 0.16888 0.08217 0.17057 0.08981 C 0.16185 0.09838 0.15508 0.11157 0.14453 0.11527 C 0.10703 0.12754 0.03984 0.11365 0.00468 0.10902 C -0.00625 0.10578 -0.01693 0.10092 -0.02826 0.09861 C -0.06354 0.09213 -0.06732 0.09467 -0.09896 0.09791 C -0.1 0.09838 -0.13737 0.1074 -0.13998 0.11713 C -0.14193 0.12569 -0.14024 0.13981 -0.1336 0.14236 C -0.10326 0.15509 -0.07084 0.15347 -0.0392 0.15879 C -0.01615 0.15439 0.00742 0.15324 0.02994 0.14444 C 0.03841 0.14143 0.04323 0.12939 0.05117 0.1243 C 0.06497 0.1155 0.07994 0.10995 0.09427 0.103 C 0.12005 0.10347 0.14791 0.10277 0.17369 0.10902 C 0.17643 0.10995 0.1789 0.11319 0.18151 0.11527 C 0.19127 0.13425 0.20117 0.14907 0.20442 0.17199 C 0.20729 0.19375 0.19765 0.21713 0.19258 0.23611 C 0.19127 0.2405 0.18958 0.24537 0.18854 0.25 C 0.18476 0.27037 0.18151 0.28449 0.18151 0.30902 L 0.18151 0.33148 L 0.18151 0.33194 " pathEditMode="relative" rAng="0" ptsTypes="AAAAAAAAAAAAAAAAAAAAAAAAAAAAAA">
                                      <p:cBhvr>
                                        <p:cTn id="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1659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69 L 3.125E-6 -0.00046 C -0.04193 0.00556 -0.00808 0.00278 -0.06823 -0.00277 C -0.08581 -0.00416 -0.10365 -0.00486 -0.12136 -0.00555 C -0.1349 0.00024 -0.15091 0.00394 -0.16042 0.01922 C -0.16237 0.02246 -0.16224 0.02662 -0.16302 0.03056 C -0.16224 0.0375 -0.16341 0.04514 -0.16042 0.05139 C -0.14818 0.07732 -0.1418 0.07153 -0.12136 0.07246 C -0.1086 0.07014 -0.09532 0.07107 -0.08321 0.06598 C -0.0642 0.05741 -0.0487 0.03334 -0.02826 0.03149 L 0.01067 0.02824 C 0.05846 0.01736 0.05885 0.01204 0.1164 0.03056 C 0.13528 0.03658 0.17174 0.05811 0.17174 0.05834 C 0.17057 0.06019 0.1707 0.06297 0.1694 0.06482 C 0.15586 0.08357 0.14388 0.09329 0.12226 0.09676 C 0.09883 0.1007 -0.02214 0.10463 -0.04597 0.10556 C -0.06068 0.10139 -0.07591 0.09861 -0.09037 0.09352 C -0.10248 0.08959 -0.11354 0.08149 -0.12591 0.07801 C -0.1392 0.07408 -0.153 0.07361 -0.16654 0.07153 C -0.17644 0.07223 -0.19506 0.07037 -0.203 0.0838 C -0.20677 0.09005 -0.20651 0.09931 -0.20821 0.10695 C -0.20469 0.11343 -0.20352 0.12431 -0.19766 0.12755 C -0.16185 0.14908 -0.11706 0.13079 -0.08242 0.12454 C -0.06016 0.11621 -0.03776 0.10834 -0.01602 0.09931 C -0.00391 0.09375 0.00716 0.08519 0.01966 0.08125 C 0.03307 0.07732 0.04739 0.07755 0.06146 0.07593 C 0.07539 0.07986 0.0914 0.08102 0.10299 0.09468 C 0.10468 0.09676 0.10416 0.10047 0.10468 0.10348 C 0.09244 0.12848 0.10312 0.11482 0.07096 0.12199 C 0.06067 0.12454 0.05026 0.12848 0.03984 0.13102 C 0.01914 0.13611 0.01914 0.13542 -0.00078 0.13658 C -0.05769 0.14653 -0.02604 0.14399 -0.09571 0.14005 C -0.12904 0.14121 -0.14883 0.14375 -0.17891 0.14098 C -0.18412 0.14028 -0.1892 0.13959 -0.19414 0.13866 C -0.20078 0.14051 -0.2099 0.1382 -0.21446 0.14445 C -0.21979 0.15139 -0.21706 0.16297 -0.21888 0.17199 C -0.22019 0.17917 -0.22253 0.18588 -0.22422 0.19306 C -0.22344 0.21019 -0.22188 0.22755 -0.22149 0.24514 C -0.22149 0.25116 -0.22292 0.25741 -0.22344 0.26366 C -0.22396 0.27338 -0.22357 0.28287 -0.22422 0.2926 C -0.22422 0.29491 -0.22552 0.29699 -0.22604 0.29931 C -0.228 0.30903 -0.22787 0.31111 -0.22826 0.3213 C -0.22826 0.32686 -0.22826 0.33218 -0.22774 0.33797 C -0.22552 0.3551 -0.22604 0.33264 -0.22604 0.34584 L -0.22604 0.3463 " pathEditMode="relative" rAng="0" ptsTypes="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1710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3.7037E-7 L -0.01028 0.00023 C 0.00925 0.00648 0.01967 0.00926 0.03789 0.01806 C 0.0405 0.01898 0.04271 0.0206 0.04506 0.02268 C 0.04362 0.03056 0.04467 0.03981 0.04102 0.04699 C 0.03829 0.05255 0.0323 0.05509 0.02761 0.05856 C 0.0168 0.0662 0.01498 0.06435 0.00092 0.0662 C -0.07122 0.05509 -0.04283 0.06157 -0.08554 0.05069 C -0.13125 0.02662 -0.10013 0.04352 -0.16575 0.00301 C -0.17487 -0.00255 -0.18333 -0.00995 -0.19349 -0.01366 C -0.2125 -0.02014 -0.25065 -0.03495 -0.27252 -0.03843 C -0.28463 -0.04028 -0.29661 -0.04005 -0.30846 -0.04028 C -0.31718 -0.03634 -0.32721 -0.03519 -0.33437 -0.02824 C -0.35507 -0.00857 -0.35364 0.00116 -0.35755 0.02569 C -0.35338 0.0338 -0.35156 0.04421 -0.34453 0.04954 C -0.33372 0.05787 -0.31979 0.06204 -0.30664 0.06528 C -0.25481 0.07755 -0.22604 0.07546 -0.17487 0.07662 C -0.1608 0.0713 -0.14609 0.06782 -0.13268 0.06088 C -0.11705 0.05231 -0.10299 0.04097 -0.08854 0.03009 C -0.05989 0.00926 -0.04987 -0.00347 -0.01653 -0.01921 C 0.02865 -0.04051 0.03334 -0.03634 0.08217 -0.03958 C 0.12019 -0.03056 0.13451 -0.03218 0.1655 -0.0081 C 0.17201 -0.00278 0.17657 0.00556 0.18217 0.01227 C 0.17969 0.01875 0.18021 0.02731 0.17592 0.03264 C 0.16836 0.04097 0.15821 0.04722 0.14805 0.05162 C 0.11472 0.06574 0.07058 0.06574 0.03698 0.06852 L -0.01953 0.06736 C -0.03138 0.06643 -0.04296 0.06204 -0.05455 0.06088 C -0.06783 0.05903 -0.08125 0.05856 -0.09466 0.05718 C -0.13606 0.06088 -0.14544 0.0456 -0.15937 0.07662 C -0.16211 0.08241 -0.16354 0.08912 -0.16575 0.0956 C -0.16992 0.15995 -0.16406 0.09792 -0.17291 0.1463 C -0.17395 0.15278 -0.17343 0.15926 -0.17487 0.16551 C -0.1763 0.17106 -0.17929 0.17569 -0.18112 0.18125 C -0.18528 0.19398 -0.18554 0.19977 -0.18711 0.21296 C -0.18984 0.26551 -0.18671 0.19768 -0.18919 0.30718 C -0.18919 0.31296 -0.1914 0.33542 -0.19231 0.33889 C -0.19323 0.34236 -0.19388 0.34583 -0.19427 0.34907 C -0.19466 0.35046 -0.19544 0.35393 -0.19544 0.35417 L -0.19544 0.35393 " pathEditMode="relative" rAng="0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1569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18</cp:revision>
  <dcterms:created xsi:type="dcterms:W3CDTF">2024-05-03T09:09:01Z</dcterms:created>
  <dcterms:modified xsi:type="dcterms:W3CDTF">2024-11-20T13:00:53Z</dcterms:modified>
</cp:coreProperties>
</file>