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C857A-9C00-4CFB-86FC-4A81902F3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015D4-AB4D-4D85-AB69-382282CC9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F6F743-EBE6-4500-B1F6-595B66A0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AA7F7-8B48-4A97-B030-73C80776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8F12D-609A-420C-98DD-7ED28CA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84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FFBE3-90C8-4E84-BE8F-DB2FC8E1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CF1425-85A1-4067-AC8A-A2C79123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DEEDC-3B02-433C-BE4B-6A574C95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8D4E39-15D3-4040-9290-36A957F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38F9C0-A3DC-45F5-AA17-EE7068D9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995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7F9D4C-4E73-47B4-BAD3-915587528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015840-E0DC-48AC-BE60-7E9EAAE18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46A08-6EE9-4840-BC82-ED38F57D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A1DE01-FD80-4CCD-9930-BB2D629D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C68D5-3E56-4DFF-9083-F1A6971E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669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DC3FE-73B8-404F-9774-E64DE6FE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7EFE1-FD8C-44A5-9BAA-56B810305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2C5889-2B12-475B-AA2C-CD348553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985D99-2894-4EB1-9A3B-FBF99EAA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F9CEC-9618-4E93-B273-E1A26D85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201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7504-6B2A-497E-A01C-22238C98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71F6B5-7FD4-4EF0-835F-F126DF6F4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074A8-6426-4C22-AEBB-239335D8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2884B-1AA6-4DA5-939C-11C6AE16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1E35E1-3B47-4CED-8F5E-A54D3D38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674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E2D5B-F2BF-4B7C-93DE-98EA6F82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5B6F7-C94A-4C21-9313-5E25DC647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931DAD-B285-4E77-B5B6-0284E186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BE928-0F92-43ED-BE12-E4B2A01E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FEC44-4B78-4735-8A76-9AFB8055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CAD959-ED2F-4C5F-B414-19F9571A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60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A42A5-CE2D-4903-A767-04CACF55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497F9F-125E-475C-9E3F-58D1D368B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CAEB01-261F-40BD-904F-2D146B000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C55896-D620-4669-A1E3-05EA60273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844117-372A-4624-A466-7151086D1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BC16C2-4BBE-4113-AE3E-EEA5F4BA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6640AC-AD5B-4490-B861-0492AD35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1E5439-A65B-4469-B11F-334349BE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61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5CFE5-5687-4C8F-B52D-4B2DFDEE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3EBA0B-76E5-4CDD-A33B-587E85CA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740361-1D7E-4829-A347-E4B59687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7C6A8B-5F80-4CD7-B89A-23E3B7E2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16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D30B9C-AAAC-4359-8521-B2BA5100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07D665-2E23-4518-BF2B-DA9E3E81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509DFF-480C-4388-80BC-0248251F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5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543B6-6147-46B2-94F1-C6D04657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998C73-D0D2-4448-8978-71EEA7B6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9799D7-A5A2-4ACC-87B6-CAA6AB19C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55F4D-E6C4-49F1-979C-3C92EC7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6F5CAA-17D5-43C4-B381-7D6A1CE8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0BD004-D10D-4481-9552-32650303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822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26046-92A8-482F-A5E8-D4B1EAAE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73BD6D-046A-4F35-8A51-80FCAC9F2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2988D2-393E-450B-9EF7-180ECE306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F25AA9-63DF-4E37-9851-2AFDAC12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4A2CC0-E8FD-4344-8290-ACD752EB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43B402-F205-479C-A751-7ECC849B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55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F395-6FAB-44C5-9A29-0F37509B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5FF4F1-C2AB-4870-BC2C-B9B6704D6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B20C2-727B-4784-805A-1E48F0A3D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5940D-3038-43B7-8E5E-2748CD9D6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8B464-FA24-40D7-8F00-47D65BAE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5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B2085CA-4A87-46BE-A53C-257143EB3512}"/>
              </a:ext>
            </a:extLst>
          </p:cNvPr>
          <p:cNvSpPr/>
          <p:nvPr/>
        </p:nvSpPr>
        <p:spPr>
          <a:xfrm>
            <a:off x="867078" y="209363"/>
            <a:ext cx="7569200" cy="646594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F94F8A-A4FE-4F11-B0AA-E4C8A33AC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-3141"/>
          <a:stretch/>
        </p:blipFill>
        <p:spPr bwMode="auto">
          <a:xfrm>
            <a:off x="2595901" y="2561081"/>
            <a:ext cx="2173471" cy="17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94D4D67-9905-457E-81C9-863FFE84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3491" y="4146402"/>
            <a:ext cx="1983106" cy="198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812ADEF-24CD-42F8-8A71-905AE5C5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9949" y="479372"/>
            <a:ext cx="1847046" cy="18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8381705-286C-4819-BFA8-487020F0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6207" y="410983"/>
            <a:ext cx="1750645" cy="17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212E18-DEFF-4525-9F37-600D682190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153" y="4816253"/>
            <a:ext cx="1637826" cy="16378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B55382-10E7-4ED7-B065-BCAE6F1DB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4923" y="2409324"/>
            <a:ext cx="1940155" cy="19881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233E46-2F40-4843-979C-150C8B04C6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676" y="4039714"/>
            <a:ext cx="2258858" cy="22588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ACBA27-7CA3-49D3-AF91-9881A02D3A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6421" y="879312"/>
            <a:ext cx="1319732" cy="17652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84E84E-6F3E-4AB2-BA03-9921A0B277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690" y="774303"/>
            <a:ext cx="1983106" cy="198310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109EA06-D5D5-4BAE-8216-4F4761751528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17" name="Picture 40">
              <a:extLst>
                <a:ext uri="{FF2B5EF4-FFF2-40B4-BE49-F238E27FC236}">
                  <a16:creationId xmlns:a16="http://schemas.microsoft.com/office/drawing/2014/main" id="{51DE52A4-08A5-40FD-8321-D05A2A37F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AD21F5-05D0-483E-9A87-AAC87D9C2676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Скругленный прямоугольник 52">
            <a:extLst>
              <a:ext uri="{FF2B5EF4-FFF2-40B4-BE49-F238E27FC236}">
                <a16:creationId xmlns:a16="http://schemas.microsoft.com/office/drawing/2014/main" id="{6D83657A-66F0-4A41-8F43-BCF7E3EAE499}"/>
              </a:ext>
            </a:extLst>
          </p:cNvPr>
          <p:cNvSpPr/>
          <p:nvPr/>
        </p:nvSpPr>
        <p:spPr>
          <a:xfrm>
            <a:off x="2072812" y="614221"/>
            <a:ext cx="5384185" cy="5684351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A13F44-BC29-4985-BFBD-E1C6B47AC2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1251" y="1874496"/>
            <a:ext cx="3456732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2025-07-15T10:56:01Z</dcterms:created>
  <dcterms:modified xsi:type="dcterms:W3CDTF">2025-07-15T11:08:23Z</dcterms:modified>
</cp:coreProperties>
</file>