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B3479-0219-432E-8EE7-5A9F13EE0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DC9175-20C0-4F12-99DB-6A7AA2D01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813CF1-0390-420F-AD50-9E097397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5CFAD-5DD4-4D5B-AE81-91358F29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BA6E1-605C-4FC5-AD0C-39500BDA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081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31F80-47D9-4515-B0D4-EF7E7449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A73A3B-EE82-430A-8BB9-A05B1E58B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BEBC01-279E-4681-8FBD-179380A8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D66B7-F6E2-4A7B-A067-C81F87F0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6FAF-9360-47DF-BA79-EBF03E3B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12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D851F5-BA70-422F-BD1E-65264BA68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6A94D9-B265-454F-A307-2E9662D15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8CAC73-18BD-4447-8847-D724A747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688D68-F07B-4742-B5DE-4329460F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E48B1-435F-4A12-A070-82F2A619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928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AFE83-0015-406F-97DB-50803FD1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C8E8E9-016B-44BD-9762-06F9AE766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6F5D4-714E-48AC-9907-8AB6C2AC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38195-86A1-4999-99AA-D27C1465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6DA39E-F03C-46A6-8B8A-1E24A48E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97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CE66E-1D68-4C7D-90CB-F84E5D91D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3D62A7-4FD5-4C58-AB47-8C962E5C2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AA81D-ACA3-4F2B-957B-4A69E610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5349A-5342-4C8B-987F-FD117DB8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9F50A6-2165-4442-A021-9C7FBB74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940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DC3B1-4EC1-44CE-B4B6-071DB342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F4C0F-D2B8-4A42-980D-89B5433D1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48A751-4983-4D37-A579-2F331B8F3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BC957A-82BB-40C7-892A-A276A5EE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85B62F-F940-41B2-A0CD-697DD958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4C0924-F379-4C91-83E1-245761FC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99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CFABC-F8A2-4223-9618-7D1F3C1B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1D41D-AD05-4AF2-A560-C2583CF6D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E8AF0-108F-49DF-8D52-8D61E8126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E86DC0-EC9B-43BC-98CE-A310A2B08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5E043E-41B3-4FE7-B3AD-86AA66838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6F51E-65F2-403F-802F-CF8054FB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44748C-6FDF-47D0-B7EE-0DFB07BC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3EA452-F871-4207-BD3D-5AD2E3A5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866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34731-8087-46F9-8357-6F2D6459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8194B6-4E42-44CD-A378-A55E4892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99084D-F147-4392-AB96-51F2C909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1073F8-1A50-4F36-B457-5C91F9FA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977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3723EF-696A-4405-AE52-3C4AEB66B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01FEAB-6685-4C80-B48D-11B15C09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F5197D-6598-41FB-9063-FB861310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986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C1C40-5968-4CF7-A3F0-4B7B43A28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D604B8-B01A-4BE3-969D-F7DBF8A5F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EC43EB-5E41-401B-B887-AD125417C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58906A-D230-49F6-A48D-056144C07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6054CA-96CD-494A-A331-4666DB72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75CFAF-41D0-410C-B2C3-331715FD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059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AF5F0-19A5-4E33-A25A-5B9E6096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18FA20-03B2-43DB-9A66-4DBAB3909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FCACEE-3FEA-4931-920A-C8F979986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37F8F9-3803-43E0-851A-1ED58A36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9DF77F-76E8-4211-BB75-E60E9167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4FD4F2-CCE7-4F7C-9623-A0E32EBB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75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22409-4B38-4991-89AA-13C83ABA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CFC71B-4844-4750-BCA5-C5FD38F6E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5406B4-FC2B-403D-95AB-47F4B5289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27AA96-C112-4540-BE58-22A8ABB06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F3BBD2-18CF-42F7-86FF-E96F29B11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793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AA07503-5690-4D05-9872-1DF07D50E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5" y="-43689"/>
            <a:ext cx="12223810" cy="6983329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6C72034A-3625-41FF-A97E-45E7E18ABDCD}"/>
              </a:ext>
            </a:extLst>
          </p:cNvPr>
          <p:cNvSpPr/>
          <p:nvPr/>
        </p:nvSpPr>
        <p:spPr>
          <a:xfrm>
            <a:off x="1227696" y="148681"/>
            <a:ext cx="6574337" cy="64730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38B9612-664B-4961-9D80-A78F95870552}"/>
              </a:ext>
            </a:extLst>
          </p:cNvPr>
          <p:cNvGrpSpPr/>
          <p:nvPr/>
        </p:nvGrpSpPr>
        <p:grpSpPr>
          <a:xfrm>
            <a:off x="2065931" y="636219"/>
            <a:ext cx="5188279" cy="5654401"/>
            <a:chOff x="-2197312" y="4563172"/>
            <a:chExt cx="5188279" cy="56544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DB60C4C-00A8-4C42-AFE4-48D039FFD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42606" y="6560073"/>
              <a:ext cx="1588457" cy="16164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EC779FF-FF80-47FD-B7AB-4647D23E2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2510" y="6629714"/>
              <a:ext cx="1588457" cy="16164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F3A8085-62BF-43BF-B046-6F8F05647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090346" y="8110586"/>
              <a:ext cx="1588457" cy="16164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455D190-88CA-481D-85F3-137C09840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1431" y="8601173"/>
              <a:ext cx="1588457" cy="16164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CED67F0-2C6E-4A97-A478-6209F3669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197312" y="5191115"/>
              <a:ext cx="1588457" cy="161640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C813BAFF-8882-4599-92E0-CBE50DF46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8336" y="4563172"/>
              <a:ext cx="1588457" cy="1616400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35F9813-4B2F-435E-8699-FD41287535B6}"/>
              </a:ext>
            </a:extLst>
          </p:cNvPr>
          <p:cNvGrpSpPr/>
          <p:nvPr/>
        </p:nvGrpSpPr>
        <p:grpSpPr>
          <a:xfrm>
            <a:off x="2148427" y="981789"/>
            <a:ext cx="4808146" cy="4863387"/>
            <a:chOff x="-1789251" y="7728262"/>
            <a:chExt cx="4808146" cy="486338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F69BC4DA-A896-4DA4-80A8-F1EDAE73D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488841" y="10772904"/>
              <a:ext cx="1728511" cy="1728511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B050603C-B10D-42F4-83CE-64297839B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1846" y="8917409"/>
              <a:ext cx="1728511" cy="1728511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8589331-EEE1-4383-8C4A-DEBD1B7F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0384" y="7961775"/>
              <a:ext cx="1728511" cy="1728511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299EB95-1638-4996-85CD-D10DC25D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89251" y="7728262"/>
              <a:ext cx="1728511" cy="1728511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10FFC69-5031-4128-908A-AB881A55B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1713" y="10863138"/>
              <a:ext cx="1728511" cy="1728511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076A137-4AD9-43B9-827A-3F6B2C65848F}"/>
              </a:ext>
            </a:extLst>
          </p:cNvPr>
          <p:cNvGrpSpPr/>
          <p:nvPr/>
        </p:nvGrpSpPr>
        <p:grpSpPr>
          <a:xfrm>
            <a:off x="1672563" y="740432"/>
            <a:ext cx="5449210" cy="5541058"/>
            <a:chOff x="-4030466" y="5874106"/>
            <a:chExt cx="5449210" cy="554105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65756D03-F4BA-4C24-B659-DFDDB38FC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116234" y="6190878"/>
              <a:ext cx="1748851" cy="1748851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C9B912F-38B3-4C9E-84EA-8144F9274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335377" y="5874106"/>
              <a:ext cx="1800000" cy="1800000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3DBFF84-B7CF-4981-B792-155268D94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374703" y="7636540"/>
              <a:ext cx="1800000" cy="1800000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39357C6-DA60-4C24-AC88-403827D26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81256" y="7808668"/>
              <a:ext cx="1800000" cy="180000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D6DB267-BEB6-4294-A96C-25FEB3FB5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030466" y="8609893"/>
              <a:ext cx="1800000" cy="180000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C9A2EB8-0F35-4387-94C8-E418E8F2C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389883" y="9615164"/>
              <a:ext cx="1800000" cy="180000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730232F-91AE-4C0C-90E5-D46A34B8A134}"/>
              </a:ext>
            </a:extLst>
          </p:cNvPr>
          <p:cNvGrpSpPr/>
          <p:nvPr/>
        </p:nvGrpSpPr>
        <p:grpSpPr>
          <a:xfrm>
            <a:off x="1861737" y="761981"/>
            <a:ext cx="5294823" cy="5240169"/>
            <a:chOff x="-6042101" y="4585956"/>
            <a:chExt cx="5453784" cy="5276612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0951EAD-E216-4C55-8F23-21A094379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729762" y="8050050"/>
              <a:ext cx="1852212" cy="181251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7DAC93C-1138-4C11-A3E4-E6CB7C7F0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416553" y="7931699"/>
              <a:ext cx="1852212" cy="1812518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EFFA0332-DB03-4A38-9B49-70F9FBBA8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999349" y="4585956"/>
              <a:ext cx="1852212" cy="1812518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310B316-411F-4784-8343-D62CCB7E0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440529" y="5938212"/>
              <a:ext cx="1852212" cy="1812518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FD2E02D0-7CA9-4E2F-8D54-6D221D575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042101" y="5938212"/>
              <a:ext cx="1852212" cy="1812518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929F71-2305-4994-82D1-BDB8D783A7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7801" y="3431728"/>
            <a:ext cx="3249450" cy="3249450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8560DC9-DA5D-4C3F-8D36-3B49341D96CB}"/>
              </a:ext>
            </a:extLst>
          </p:cNvPr>
          <p:cNvGrpSpPr/>
          <p:nvPr/>
        </p:nvGrpSpPr>
        <p:grpSpPr>
          <a:xfrm>
            <a:off x="-74651" y="5920698"/>
            <a:ext cx="1093531" cy="1017639"/>
            <a:chOff x="110921" y="46441"/>
            <a:chExt cx="497213" cy="505365"/>
          </a:xfrm>
        </p:grpSpPr>
        <p:pic>
          <p:nvPicPr>
            <p:cNvPr id="44" name="Picture 40">
              <a:extLst>
                <a:ext uri="{FF2B5EF4-FFF2-40B4-BE49-F238E27FC236}">
                  <a16:creationId xmlns:a16="http://schemas.microsoft.com/office/drawing/2014/main" id="{23178941-7F2D-4905-A1FC-3E8050D6A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41A3F3D-DADB-4490-8CDD-F85007E8FF18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Скругленный прямоугольник 52">
            <a:extLst>
              <a:ext uri="{FF2B5EF4-FFF2-40B4-BE49-F238E27FC236}">
                <a16:creationId xmlns:a16="http://schemas.microsoft.com/office/drawing/2014/main" id="{6D59D6DD-96D7-49B3-8721-EB710F1B5248}"/>
              </a:ext>
            </a:extLst>
          </p:cNvPr>
          <p:cNvSpPr/>
          <p:nvPr/>
        </p:nvSpPr>
        <p:spPr>
          <a:xfrm>
            <a:off x="2067802" y="1494133"/>
            <a:ext cx="4822552" cy="4151309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5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2025-07-15T11:22:39Z</dcterms:created>
  <dcterms:modified xsi:type="dcterms:W3CDTF">2025-07-15T11:33:02Z</dcterms:modified>
</cp:coreProperties>
</file>