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77" y="2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AB3479-0219-432E-8EE7-5A9F13EE03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DC9175-20C0-4F12-99DB-6A7AA2D010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813CF1-0390-420F-AD50-9E097397F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4827D-E879-478D-88A1-543FCE74D3AF}" type="datetimeFigureOut">
              <a:rPr lang="uk-UA" smtClean="0"/>
              <a:t>15.07.2025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A5CFAD-5DD4-4D5B-AE81-91358F29C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8BA6E1-605C-4FC5-AD0C-39500BDA3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4639-3E92-4655-87D9-7261EABA6C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0813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331F80-47D9-4515-B0D4-EF7E74491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A73A3B-EE82-430A-8BB9-A05B1E58B6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BEBC01-279E-4681-8FBD-179380A8A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4827D-E879-478D-88A1-543FCE74D3AF}" type="datetimeFigureOut">
              <a:rPr lang="uk-UA" smtClean="0"/>
              <a:t>15.07.2025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ED66B7-F6E2-4A7B-A067-C81F87F0B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B36FAF-9360-47DF-BA79-EBF03E3B0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4639-3E92-4655-87D9-7261EABA6C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123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1D851F5-BA70-422F-BD1E-65264BA68C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A6A94D9-B265-454F-A307-2E9662D159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8CAC73-18BD-4447-8847-D724A7477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4827D-E879-478D-88A1-543FCE74D3AF}" type="datetimeFigureOut">
              <a:rPr lang="uk-UA" smtClean="0"/>
              <a:t>15.07.2025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688D68-F07B-4742-B5DE-4329460F4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8E48B1-435F-4A12-A070-82F2A619D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4639-3E92-4655-87D9-7261EABA6C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9286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1AFE83-0015-406F-97DB-50803FD1B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C8E8E9-016B-44BD-9762-06F9AE766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C6F5D4-714E-48AC-9907-8AB6C2ACD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4827D-E879-478D-88A1-543FCE74D3AF}" type="datetimeFigureOut">
              <a:rPr lang="uk-UA" smtClean="0"/>
              <a:t>15.07.2025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938195-86A1-4999-99AA-D27C14659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6DA39E-F03C-46A6-8B8A-1E24A48E8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4639-3E92-4655-87D9-7261EABA6C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5975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7CE66E-1D68-4C7D-90CB-F84E5D91D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3D62A7-4FD5-4C58-AB47-8C962E5C26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BAA81D-ACA3-4F2B-957B-4A69E6109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4827D-E879-478D-88A1-543FCE74D3AF}" type="datetimeFigureOut">
              <a:rPr lang="uk-UA" smtClean="0"/>
              <a:t>15.07.2025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95349A-5342-4C8B-987F-FD117DB88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9F50A6-2165-4442-A021-9C7FBB740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4639-3E92-4655-87D9-7261EABA6C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9408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6DC3B1-4EC1-44CE-B4B6-071DB342A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3F4C0F-D2B8-4A42-980D-89B5433D19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948A751-4983-4D37-A579-2F331B8F39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BC957A-82BB-40C7-892A-A276A5EE2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4827D-E879-478D-88A1-543FCE74D3AF}" type="datetimeFigureOut">
              <a:rPr lang="uk-UA" smtClean="0"/>
              <a:t>15.07.2025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85B62F-F940-41B2-A0CD-697DD958D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4C0924-F379-4C91-83E1-245761FCE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4639-3E92-4655-87D9-7261EABA6C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5992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7CFABC-F8A2-4223-9618-7D1F3C1B5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A1D41D-AD05-4AF2-A560-C2583CF6D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F7E8AF0-108F-49DF-8D52-8D61E81268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2E86DC0-EC9B-43BC-98CE-A310A2B083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55E043E-41B3-4FE7-B3AD-86AA66838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66F51E-65F2-403F-802F-CF8054FB0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4827D-E879-478D-88A1-543FCE74D3AF}" type="datetimeFigureOut">
              <a:rPr lang="uk-UA" smtClean="0"/>
              <a:t>15.07.2025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44748C-6FDF-47D0-B7EE-0DFB07BC7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73EA452-F871-4207-BD3D-5AD2E3A5A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4639-3E92-4655-87D9-7261EABA6C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8661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834731-8087-46F9-8357-6F2D6459A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08194B6-4E42-44CD-A378-A55E48920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4827D-E879-478D-88A1-543FCE74D3AF}" type="datetimeFigureOut">
              <a:rPr lang="uk-UA" smtClean="0"/>
              <a:t>15.07.2025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A99084D-F147-4392-AB96-51F2C909C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A1073F8-1A50-4F36-B457-5C91F9FA6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4639-3E92-4655-87D9-7261EABA6C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9772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13723EF-696A-4405-AE52-3C4AEB66B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4827D-E879-478D-88A1-543FCE74D3AF}" type="datetimeFigureOut">
              <a:rPr lang="uk-UA" smtClean="0"/>
              <a:t>15.07.2025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101FEAB-6685-4C80-B48D-11B15C092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6F5197D-6598-41FB-9063-FB8613102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4639-3E92-4655-87D9-7261EABA6C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9865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BC1C40-5968-4CF7-A3F0-4B7B43A28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D604B8-B01A-4BE3-969D-F7DBF8A5F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DEC43EB-5E41-401B-B887-AD125417C2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D58906A-D230-49F6-A48D-056144C07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4827D-E879-478D-88A1-543FCE74D3AF}" type="datetimeFigureOut">
              <a:rPr lang="uk-UA" smtClean="0"/>
              <a:t>15.07.2025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76054CA-96CD-494A-A331-4666DB720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75CFAF-41D0-410C-B2C3-331715FD6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4639-3E92-4655-87D9-7261EABA6C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0594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8AF5F0-19A5-4E33-A25A-5B9E6096B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118FA20-03B2-43DB-9A66-4DBAB39093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FFCACEE-3FEA-4931-920A-C8F9799868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37F8F9-3803-43E0-851A-1ED58A36C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4827D-E879-478D-88A1-543FCE74D3AF}" type="datetimeFigureOut">
              <a:rPr lang="uk-UA" smtClean="0"/>
              <a:t>15.07.2025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79DF77F-76E8-4211-BB75-E60E91676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4FD4F2-CCE7-4F7C-9623-A0E32EBB4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4639-3E92-4655-87D9-7261EABA6C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2752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922409-4B38-4991-89AA-13C83ABA9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CFC71B-4844-4750-BCA5-C5FD38F6E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5406B4-FC2B-403D-95AB-47F4B5289D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4827D-E879-478D-88A1-543FCE74D3AF}" type="datetimeFigureOut">
              <a:rPr lang="uk-UA" smtClean="0"/>
              <a:t>15.07.2025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27AA96-C112-4540-BE58-22A8ABB06E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F3BBD2-18CF-42F7-86FF-E96F29B113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84639-3E92-4655-87D9-7261EABA6C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793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23C13B-791C-4D9C-A9F4-3A797C662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546" y="0"/>
            <a:ext cx="12263120" cy="68580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5B41BF70-ABCF-4ECF-85EA-9EC42BAE7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8438" y="3372241"/>
            <a:ext cx="3249450" cy="3249450"/>
          </a:xfrm>
          <a:prstGeom prst="rect">
            <a:avLst/>
          </a:prstGeom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FDCDEF49-1252-4F45-9446-A21793A81E28}"/>
              </a:ext>
            </a:extLst>
          </p:cNvPr>
          <p:cNvSpPr/>
          <p:nvPr/>
        </p:nvSpPr>
        <p:spPr>
          <a:xfrm>
            <a:off x="643837" y="89647"/>
            <a:ext cx="7042254" cy="667870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5808B281-A827-BACE-B873-2222FCDE5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57426" y="221101"/>
            <a:ext cx="2477439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>
            <a:extLst>
              <a:ext uri="{FF2B5EF4-FFF2-40B4-BE49-F238E27FC236}">
                <a16:creationId xmlns:a16="http://schemas.microsoft.com/office/drawing/2014/main" id="{8DF33565-318D-1B41-8E9A-5A73A9BC8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03126" y="2014047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DED89B6A-7F49-DCE0-FF17-3E39B6092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6610" y="2449841"/>
            <a:ext cx="2477439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3ED16BCF-EA4E-BE44-A307-55B301E2C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67247" y="625557"/>
            <a:ext cx="2477439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4D9C271F-1628-AE64-EF3D-8B8B97AED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69912" y="4291127"/>
            <a:ext cx="2477439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0ABC0D93-3FA8-D26E-BBA0-36E5CCAD2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49107" y="3571678"/>
            <a:ext cx="2477439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B58319FE-B9BA-AB6E-4D9F-DE721448C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42911" y="255551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95D268C6-F65F-E385-3ABB-EBD24D925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24272" y="2336567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897F36B7-EC00-6FF2-5F80-14C65202C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97426" y="4060768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236FB6A8-39F9-1736-E2BA-484BC9D4C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88881" y="829501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9270142C-8781-EB4C-5BDA-645CEEB92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5558">
            <a:off x="3410032" y="84702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FFA0631C-3534-6866-1F61-2AEECD85B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5558">
            <a:off x="5070631" y="1106805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675237CE-3125-EAB3-2341-983FFF1EE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5558">
            <a:off x="3213288" y="2524223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F8C49794-A43A-75C3-D5CF-6C2231D6D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7194" y="3094047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64B929C1-3087-4480-8C86-A2630E1E3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5558">
            <a:off x="2986579" y="4773896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3F2EB126-31A0-F225-A6A2-472BBB26D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5558">
            <a:off x="5111179" y="3900213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8DF7A476-6485-DACF-1E9B-A884E1EAA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21117" y="363797"/>
            <a:ext cx="1503155" cy="15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FBCDA5-29CE-8B6B-7B60-A3B492DDC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82610" y="1294610"/>
            <a:ext cx="1503155" cy="15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>
            <a:extLst>
              <a:ext uri="{FF2B5EF4-FFF2-40B4-BE49-F238E27FC236}">
                <a16:creationId xmlns:a16="http://schemas.microsoft.com/office/drawing/2014/main" id="{C0B151EE-7ADE-E724-A6DD-7D09E1B8D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68358" y="1204313"/>
            <a:ext cx="1503155" cy="15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>
            <a:extLst>
              <a:ext uri="{FF2B5EF4-FFF2-40B4-BE49-F238E27FC236}">
                <a16:creationId xmlns:a16="http://schemas.microsoft.com/office/drawing/2014/main" id="{5CB348B6-CC5A-9BE3-6412-1B09228D0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4779" y="3643122"/>
            <a:ext cx="1503155" cy="15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>
            <a:extLst>
              <a:ext uri="{FF2B5EF4-FFF2-40B4-BE49-F238E27FC236}">
                <a16:creationId xmlns:a16="http://schemas.microsoft.com/office/drawing/2014/main" id="{A7D5054D-8E11-753B-D52B-4053C6B7A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63505" y="2059033"/>
            <a:ext cx="1503155" cy="15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>
            <a:extLst>
              <a:ext uri="{FF2B5EF4-FFF2-40B4-BE49-F238E27FC236}">
                <a16:creationId xmlns:a16="http://schemas.microsoft.com/office/drawing/2014/main" id="{C9D000DE-1D74-923B-A68A-E28018771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37823" y="2936072"/>
            <a:ext cx="1503155" cy="15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>
            <a:extLst>
              <a:ext uri="{FF2B5EF4-FFF2-40B4-BE49-F238E27FC236}">
                <a16:creationId xmlns:a16="http://schemas.microsoft.com/office/drawing/2014/main" id="{298757F3-D741-8AE5-A81D-08CBBFDD9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48132" y="5031129"/>
            <a:ext cx="1503155" cy="15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>
            <a:extLst>
              <a:ext uri="{FF2B5EF4-FFF2-40B4-BE49-F238E27FC236}">
                <a16:creationId xmlns:a16="http://schemas.microsoft.com/office/drawing/2014/main" id="{171E52CA-AF27-8D1A-7CC2-EA19E95F5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80249" y="3605716"/>
            <a:ext cx="1503155" cy="15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>
            <a:extLst>
              <a:ext uri="{FF2B5EF4-FFF2-40B4-BE49-F238E27FC236}">
                <a16:creationId xmlns:a16="http://schemas.microsoft.com/office/drawing/2014/main" id="{6A3DBCFB-D8BC-3C10-E146-D3DB24716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17179" y="4632593"/>
            <a:ext cx="1503155" cy="15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AC558542-1364-41FD-AF17-FB3836081BB1}"/>
              </a:ext>
            </a:extLst>
          </p:cNvPr>
          <p:cNvGrpSpPr/>
          <p:nvPr/>
        </p:nvGrpSpPr>
        <p:grpSpPr>
          <a:xfrm>
            <a:off x="-74651" y="5920698"/>
            <a:ext cx="1093531" cy="1017639"/>
            <a:chOff x="110921" y="46441"/>
            <a:chExt cx="497213" cy="505365"/>
          </a:xfrm>
        </p:grpSpPr>
        <p:pic>
          <p:nvPicPr>
            <p:cNvPr id="47" name="Picture 40">
              <a:extLst>
                <a:ext uri="{FF2B5EF4-FFF2-40B4-BE49-F238E27FC236}">
                  <a16:creationId xmlns:a16="http://schemas.microsoft.com/office/drawing/2014/main" id="{7C7AE17E-C11B-406A-BA95-63397A57A1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8E726EE-7553-46F9-8845-60C317B6F8ED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9" name="Скругленный прямоугольник 52">
            <a:extLst>
              <a:ext uri="{FF2B5EF4-FFF2-40B4-BE49-F238E27FC236}">
                <a16:creationId xmlns:a16="http://schemas.microsoft.com/office/drawing/2014/main" id="{8F2EB0AE-BCF9-411B-8E14-6B2337C0383C}"/>
              </a:ext>
            </a:extLst>
          </p:cNvPr>
          <p:cNvSpPr/>
          <p:nvPr/>
        </p:nvSpPr>
        <p:spPr>
          <a:xfrm>
            <a:off x="1859239" y="1200445"/>
            <a:ext cx="4822552" cy="4151309"/>
          </a:xfrm>
          <a:prstGeom prst="round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581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49" grpId="0" animBg="1"/>
      <p:bldP spid="4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JuliaSpeechTherapist</dc:creator>
  <cp:lastModifiedBy>JuliaSpeechTherapist</cp:lastModifiedBy>
  <cp:revision>6</cp:revision>
  <dcterms:created xsi:type="dcterms:W3CDTF">2025-07-15T11:22:39Z</dcterms:created>
  <dcterms:modified xsi:type="dcterms:W3CDTF">2025-07-15T11:45:11Z</dcterms:modified>
</cp:coreProperties>
</file>