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AF6FF-97CD-4CA1-93CE-525902FB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61855D-DBA1-452A-ADE5-6CCE5938B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940AC-C62D-4508-A5A4-450B5498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7AA-B224-4DB9-8EBF-7609575E09C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86A605-4EF3-4E2F-BCB1-78177D14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2A5E0-0956-4EC9-B813-DCC02705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7A92-76B8-433B-A77B-C276D7725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520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078A0-D012-4995-A77C-CABD2F06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04FC1D-E534-473D-8061-7388ECA0A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859448-021D-43B7-8BE2-903D39D61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7AA-B224-4DB9-8EBF-7609575E09C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FD86C-BE72-4A35-A8B2-AD315E24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A83D85-33E2-4B31-8BBB-99350C98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7A92-76B8-433B-A77B-C276D7725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758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5B3F4B-38B7-499D-AB2C-43DEACE09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114F4-4237-40F3-BA0B-D93561AE3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E5F5A-FB3C-4D1D-A7B5-398E52F6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7AA-B224-4DB9-8EBF-7609575E09C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4CA5A-B6A6-4279-9703-D08B0A71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F63393-83E9-4B42-AB64-177FF1B9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7A92-76B8-433B-A77B-C276D7725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81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6AEA1-85F9-407F-B344-5AA880C3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896F7-60D7-45CA-8CD7-402BD4C2D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4EB238-6E32-4FB0-AAA2-87344E0A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7AA-B224-4DB9-8EBF-7609575E09C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710F6-F766-4BEB-AAFC-A24E49E5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7445E1-2E13-4C68-85D7-F2E60801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7A92-76B8-433B-A77B-C276D7725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530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BD91B-A125-4C7E-A189-D087D7E3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B2C048-DAE3-4E6C-9B69-36B270981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F0F46-4A8F-4ABB-A02E-D1618B70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7AA-B224-4DB9-8EBF-7609575E09C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9F5CA-76B6-4F20-8BBD-7E7981DC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2A2FB-54D4-4B2B-B464-36AB124E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7A92-76B8-433B-A77B-C276D7725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4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79C68-CD10-4B4B-9456-FE36A3BA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D91ED-1812-413E-9175-651934B1D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CFDF5B-1140-4BF2-B58B-28214125F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5F578-6CC5-41E7-A4D3-69724A95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7AA-B224-4DB9-8EBF-7609575E09C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3DEFC-690A-4929-A86B-8E0918D3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E0D236-80CF-4703-8918-AFFC741B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7A92-76B8-433B-A77B-C276D7725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076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020C9-E054-4608-A98C-EF3AFE85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1CB0D1-8643-40B5-AB22-AE59D896B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035682-5F19-4FCC-82EA-6062AE498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15265A-0217-418D-8EE3-A4D0C4731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169C02-C0EC-4368-98A5-1A28AF64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AD9F5A-BDB0-4D89-8D32-8ED78CBE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7AA-B224-4DB9-8EBF-7609575E09C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E642EF-4462-469D-9F29-74FAADDA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389DCC-2E66-41BD-9683-C8C1370F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7A92-76B8-433B-A77B-C276D7725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730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96257-D58F-40A9-B7F9-CDC316D2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BBE7C7-4086-44F9-9EFE-92204C80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7AA-B224-4DB9-8EBF-7609575E09C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235763-2E5A-43AE-83F1-7BC95B82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A5F53A-E175-446D-9864-DA393375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7A92-76B8-433B-A77B-C276D7725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235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82AD7D-4515-4C8E-B179-B52FB11E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7AA-B224-4DB9-8EBF-7609575E09C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71400A-6C0B-4328-9120-549DF6EC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1BDAA2-B8ED-482B-A3D0-99117771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7A92-76B8-433B-A77B-C276D7725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02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9ABFA-807A-406E-AD81-F03C48F5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AB5C7-2D78-4529-8550-204C99AFD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504CF5-2D4C-4C21-AE2D-77A931EB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182F1A-709A-4E87-BBEC-43A31CA7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7AA-B224-4DB9-8EBF-7609575E09C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6D570-B5AA-4FF1-84FA-E8DB4B43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700C05-D250-421C-9D87-EC1EE641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7A92-76B8-433B-A77B-C276D7725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4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E32FB-0DB8-4CBB-B8D9-D2BB0894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1CC3A5-86B6-460E-AEEE-482B32A5E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E4D92D-86A6-4670-A7A8-ABFE479C8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54B285-650B-4EC4-98FB-E6FCA28E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7AA-B224-4DB9-8EBF-7609575E09C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507B46-9FEA-41C1-9F5E-B1265A3A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D83562-84D2-473F-A4F1-35502FE2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7A92-76B8-433B-A77B-C276D7725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17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82946-C6AA-4CF4-97E0-3582CBA8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939B2F-9CBD-4576-B02D-28FAED45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11D5B-F649-465E-88F1-117E29915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187AA-B224-4DB9-8EBF-7609575E09CF}" type="datetimeFigureOut">
              <a:rPr lang="uk-UA" smtClean="0"/>
              <a:t>15.07.2025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D21D9-99A6-46CE-9761-3E92A228B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02B4D2-4B53-4A44-AD58-05DC011B1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97A92-76B8-433B-A77B-C276D7725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002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2E0540-BA0D-4EC7-B3A5-4FBA3D90D7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1757" y="5333542"/>
            <a:ext cx="1354402" cy="1359674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9019" y="4892120"/>
            <a:ext cx="1670340" cy="1542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008" y="1379444"/>
            <a:ext cx="1294629" cy="12946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7229" y="46169"/>
            <a:ext cx="7746206" cy="792511"/>
          </a:xfrm>
          <a:prstGeom prst="rect">
            <a:avLst/>
          </a:prstGeom>
          <a:solidFill>
            <a:schemeClr val="bg1"/>
          </a:solidFill>
          <a:ln>
            <a:solidFill>
              <a:srgbClr val="D1FDE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143" y="6365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3436" y="150592"/>
            <a:ext cx="544664" cy="5446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896" y="213320"/>
            <a:ext cx="442648" cy="444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660987"/>
            <a:ext cx="759371" cy="7925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9569" y="3254022"/>
            <a:ext cx="959110" cy="9591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1140" flipH="1">
            <a:off x="2982631" y="1969008"/>
            <a:ext cx="1088379" cy="10985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8230"/>
          <a:stretch/>
        </p:blipFill>
        <p:spPr>
          <a:xfrm rot="21286498">
            <a:off x="1504675" y="2215587"/>
            <a:ext cx="916754" cy="1097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366"/>
          <a:stretch/>
        </p:blipFill>
        <p:spPr>
          <a:xfrm rot="1534449">
            <a:off x="2918660" y="4373122"/>
            <a:ext cx="1255378" cy="12461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0662" y="163360"/>
            <a:ext cx="491237" cy="4912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0598" y="170541"/>
            <a:ext cx="563803" cy="5638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r="11124"/>
          <a:stretch/>
        </p:blipFill>
        <p:spPr>
          <a:xfrm rot="19979911">
            <a:off x="5391398" y="109182"/>
            <a:ext cx="465640" cy="5988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842" y="177915"/>
            <a:ext cx="480003" cy="5009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03048" y="158861"/>
            <a:ext cx="468020" cy="4724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400265" y="3340547"/>
            <a:ext cx="992681" cy="9926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5784" y="3056376"/>
            <a:ext cx="1354402" cy="13544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323" y="160969"/>
            <a:ext cx="582946" cy="5829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2257" flipH="1">
            <a:off x="6868587" y="246785"/>
            <a:ext cx="395428" cy="395428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2261405" y="139286"/>
            <a:ext cx="542749" cy="57271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454393" y="173999"/>
            <a:ext cx="542749" cy="54629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090552" y="171843"/>
            <a:ext cx="542749" cy="54629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055173" y="126722"/>
            <a:ext cx="550071" cy="56380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553725" y="128078"/>
            <a:ext cx="542749" cy="54714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799694" y="148171"/>
            <a:ext cx="550071" cy="52090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794119" y="138102"/>
            <a:ext cx="542749" cy="56380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292862" y="118247"/>
            <a:ext cx="542749" cy="58681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83225" y="180890"/>
            <a:ext cx="542749" cy="54629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DB963CB-97FC-4BF2-BDC4-107879752D29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17921"/>
            <a:ext cx="974215" cy="974215"/>
          </a:xfrm>
          <a:prstGeom prst="rect">
            <a:avLst/>
          </a:prstGeom>
          <a:effectLst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AB22CA0-C0D3-41F0-BCE8-C4C610FBBA1E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 b="8620"/>
          <a:stretch/>
        </p:blipFill>
        <p:spPr>
          <a:xfrm>
            <a:off x="8193435" y="4345068"/>
            <a:ext cx="1054035" cy="832812"/>
          </a:xfrm>
          <a:prstGeom prst="rect">
            <a:avLst/>
          </a:prstGeom>
          <a:effectLst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49B30F3-8932-4088-836D-78C187A951FF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9756895" y="5217431"/>
            <a:ext cx="1670340" cy="1517137"/>
          </a:xfrm>
          <a:prstGeom prst="rect">
            <a:avLst/>
          </a:prstGeom>
          <a:effectLst/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D6618B6-4C3B-40F5-9504-A46E759DBE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46893" y="3505570"/>
            <a:ext cx="1203247" cy="120324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1AF4D6F-463D-4D0D-A531-C3709A5B46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2257" flipH="1">
            <a:off x="7507819" y="183428"/>
            <a:ext cx="515049" cy="515049"/>
          </a:xfrm>
          <a:prstGeom prst="rect">
            <a:avLst/>
          </a:prstGeom>
        </p:spPr>
      </p:pic>
      <p:sp>
        <p:nvSpPr>
          <p:cNvPr id="51" name="Овал 50">
            <a:extLst>
              <a:ext uri="{FF2B5EF4-FFF2-40B4-BE49-F238E27FC236}">
                <a16:creationId xmlns:a16="http://schemas.microsoft.com/office/drawing/2014/main" id="{21F72DDB-3FD5-4CC6-A4AA-46396BD5C85C}"/>
              </a:ext>
            </a:extLst>
          </p:cNvPr>
          <p:cNvSpPr/>
          <p:nvPr/>
        </p:nvSpPr>
        <p:spPr>
          <a:xfrm>
            <a:off x="7474176" y="161884"/>
            <a:ext cx="550071" cy="52090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07BE97-5C2E-4964-8A65-EF44F2F395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51" y="1376008"/>
            <a:ext cx="2587811" cy="258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5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6</cp:revision>
  <dcterms:created xsi:type="dcterms:W3CDTF">2025-07-15T11:49:41Z</dcterms:created>
  <dcterms:modified xsi:type="dcterms:W3CDTF">2025-07-15T12:22:17Z</dcterms:modified>
</cp:coreProperties>
</file>