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196" autoAdjust="0"/>
  </p:normalViewPr>
  <p:slideViewPr>
    <p:cSldViewPr snapToGrid="0">
      <p:cViewPr varScale="1">
        <p:scale>
          <a:sx n="81" d="100"/>
          <a:sy n="81" d="100"/>
        </p:scale>
        <p:origin x="75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59F7CF-7A5B-238A-BBD7-08BA46FC0F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1853B16-4E62-7BDE-76E5-161E782217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B09D3B-7E6C-E9CE-62F9-CBD8B8A3F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4374-423A-4898-845F-8F85F34B2F36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CB78F2-C0B9-A75D-006B-795FFC2EA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09DF3E-A15B-7672-3107-950744A58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7D63-E718-40FF-9203-7A0A35877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368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BB1456-4888-66EF-3DFD-D3B3EDEDC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02A135A-2308-8FAF-A829-D038056C12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3F7986-6647-B566-C8B7-374FC5B80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4374-423A-4898-845F-8F85F34B2F36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56E9BF-9927-F393-039F-87503D8F9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0DE51D-D2A8-AEFB-C9CA-A4920F8F8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7D63-E718-40FF-9203-7A0A35877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006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FD11868-48FB-18F1-9EF9-57805048C7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3A6D6CE-7417-B228-DCBD-5BB3A621A1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A1F966-2BDD-DAE7-2D5E-AFE602599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4374-423A-4898-845F-8F85F34B2F36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5C775A-DA16-8C66-AFEA-4F0B618BE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210375-3BD7-2289-F79A-4243B078E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7D63-E718-40FF-9203-7A0A35877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922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E97B93-A7F4-997B-24D6-9FC127632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508D3D-8292-D0B6-B628-960F5BFB83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24F08C-C445-BAE5-21FB-16B0EF047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4374-423A-4898-845F-8F85F34B2F36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9FEFEA-6943-3497-0C31-5DB1E8735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ED7E40-D658-1D2B-61AB-A6CADF11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7D63-E718-40FF-9203-7A0A35877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102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B9DD76-A8E8-9DEE-C25A-6DEC1D2DA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531B8C-CED9-3F49-58B0-4A2B1E76D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AF54F0-5364-DC1E-047A-E00A539A6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4374-423A-4898-845F-8F85F34B2F36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2D7C35-8C75-35D0-DD3A-75D042245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BF9586-4917-4719-6FA6-9371F9C03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7D63-E718-40FF-9203-7A0A35877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345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C6422A-4D7F-E1DC-BA8C-B9A5A2884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95F850-A45B-5F22-FD01-E326BFAD2E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D0D8457-A781-1361-B6A5-7692DFD6A3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AC66FB-2303-B2A6-4B73-AB2527CFD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4374-423A-4898-845F-8F85F34B2F36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B2BB47-8018-1681-DC12-4E69DE00C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45E3C10-9613-5069-8123-BAF967E68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7D63-E718-40FF-9203-7A0A35877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673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8929D5-5B19-FD7D-E7DF-A6683E743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0F0B0B-D251-8681-D863-94154024A0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BFA7060-A1E0-7B83-1938-8EFC535F29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5283C00-44F2-0A33-C3C7-073715B208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F1B49C2-8EAF-828D-9370-7340AE9374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F624B02-A61D-398F-EAF0-C59156CEE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4374-423A-4898-845F-8F85F34B2F36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B834069-5E9A-47A9-8EF2-D692E01A9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26F29DB-5F07-8C84-E661-1B0090D2F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7D63-E718-40FF-9203-7A0A35877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017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BD51D8-E97A-5193-2FB7-4CC3DEA0A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512AD05-7CF0-B0EE-6B14-FFEF2477D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4374-423A-4898-845F-8F85F34B2F36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1FEB775-CB30-93FC-D36D-29AA9CA0A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D85A66E-75A5-C154-1E5C-FE6B14852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7D63-E718-40FF-9203-7A0A35877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598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F0211F5-1409-C58E-AC4E-A7920756D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4374-423A-4898-845F-8F85F34B2F36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C9B8646-ACC5-FEC4-F1A9-3EC7E9245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0FA2966-8D89-6035-CDF4-50085AD19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7D63-E718-40FF-9203-7A0A35877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215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90C59D-4A41-FDEC-1843-A2A4F9349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FDE89D-338E-B26B-A9F0-F87B6231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D80F03-0372-C886-DFCE-98D3D55DEE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C6F8E5-B193-3AC4-FA25-1B4C96E27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4374-423A-4898-845F-8F85F34B2F36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8AA92D-E2D9-6287-1285-541742613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439FFE2-4CF0-7857-2902-231D326A9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7D63-E718-40FF-9203-7A0A35877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140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7C5F3E-91D1-4981-9D7B-1D2972AA1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3ED659F-5B8D-D4F0-1428-C1C7997241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E5DEE00-E046-BB8E-13DA-C2A536D866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BAA754-E644-3F07-F924-34DCFFB56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4374-423A-4898-845F-8F85F34B2F36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E098FD-7545-7765-57B0-389DD1EDE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AE464DB-9D74-81A1-13A5-6C790DB0B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7D63-E718-40FF-9203-7A0A35877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234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1D24A0-A412-A0C5-D342-662AA1929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8F28A51-AC32-8E5C-5EA5-7FB4B4AA09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A6E321-3594-E8EE-8882-00EB102DD6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E4374-423A-4898-845F-8F85F34B2F36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5B894E-DA6F-F6EB-EE08-386BA43F8B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DC5F1B-C6DC-7058-0529-57894337C1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67D63-E718-40FF-9203-7A0A35877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770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245D6C00-9E64-4A62-AF1B-DB873CFBF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94267"/>
            <a:ext cx="12192000" cy="6980062"/>
          </a:xfrm>
          <a:prstGeom prst="rect">
            <a:avLst/>
          </a:prstGeom>
        </p:spPr>
      </p:pic>
      <p:sp>
        <p:nvSpPr>
          <p:cNvPr id="30" name="Стрелка: вниз 29">
            <a:extLst>
              <a:ext uri="{FF2B5EF4-FFF2-40B4-BE49-F238E27FC236}">
                <a16:creationId xmlns:a16="http://schemas.microsoft.com/office/drawing/2014/main" id="{7CD823F6-BCDB-468C-8684-68BCBDF33A1E}"/>
              </a:ext>
            </a:extLst>
          </p:cNvPr>
          <p:cNvSpPr/>
          <p:nvPr/>
        </p:nvSpPr>
        <p:spPr>
          <a:xfrm rot="20505482">
            <a:off x="1094663" y="710696"/>
            <a:ext cx="888526" cy="1128839"/>
          </a:xfrm>
          <a:prstGeom prst="downArrow">
            <a:avLst/>
          </a:prstGeom>
          <a:solidFill>
            <a:srgbClr val="FFFF00"/>
          </a:solidFill>
          <a:ln w="19050">
            <a:solidFill>
              <a:srgbClr val="002060"/>
            </a:solidFill>
          </a:ln>
          <a:effectLst>
            <a:glow rad="1270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0" name="Таблица 50">
            <a:extLst>
              <a:ext uri="{FF2B5EF4-FFF2-40B4-BE49-F238E27FC236}">
                <a16:creationId xmlns:a16="http://schemas.microsoft.com/office/drawing/2014/main" id="{94D86E46-5D39-4485-8258-E2AB564A9ECE}"/>
              </a:ext>
            </a:extLst>
          </p:cNvPr>
          <p:cNvGraphicFramePr>
            <a:graphicFrameLocks noGrp="1"/>
          </p:cNvGraphicFramePr>
          <p:nvPr/>
        </p:nvGraphicFramePr>
        <p:xfrm>
          <a:off x="7396724" y="2077791"/>
          <a:ext cx="4500000" cy="45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5000">
                  <a:extLst>
                    <a:ext uri="{9D8B030D-6E8A-4147-A177-3AD203B41FA5}">
                      <a16:colId xmlns:a16="http://schemas.microsoft.com/office/drawing/2014/main" val="1993406981"/>
                    </a:ext>
                  </a:extLst>
                </a:gridCol>
                <a:gridCol w="1125000">
                  <a:extLst>
                    <a:ext uri="{9D8B030D-6E8A-4147-A177-3AD203B41FA5}">
                      <a16:colId xmlns:a16="http://schemas.microsoft.com/office/drawing/2014/main" val="3120843646"/>
                    </a:ext>
                  </a:extLst>
                </a:gridCol>
                <a:gridCol w="1125000">
                  <a:extLst>
                    <a:ext uri="{9D8B030D-6E8A-4147-A177-3AD203B41FA5}">
                      <a16:colId xmlns:a16="http://schemas.microsoft.com/office/drawing/2014/main" val="755164399"/>
                    </a:ext>
                  </a:extLst>
                </a:gridCol>
                <a:gridCol w="1125000">
                  <a:extLst>
                    <a:ext uri="{9D8B030D-6E8A-4147-A177-3AD203B41FA5}">
                      <a16:colId xmlns:a16="http://schemas.microsoft.com/office/drawing/2014/main" val="2094719048"/>
                    </a:ext>
                  </a:extLst>
                </a:gridCol>
              </a:tblGrid>
              <a:tr h="1125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958200"/>
                  </a:ext>
                </a:extLst>
              </a:tr>
              <a:tr h="1125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388322"/>
                  </a:ext>
                </a:extLst>
              </a:tr>
              <a:tr h="1125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674276"/>
                  </a:ext>
                </a:extLst>
              </a:tr>
              <a:tr h="1125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549360"/>
                  </a:ext>
                </a:extLst>
              </a:tr>
            </a:tbl>
          </a:graphicData>
        </a:graphic>
      </p:graphicFrame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567F1684-4B8C-4D3D-BEAD-47FAC4E49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467129">
            <a:off x="8549246" y="3317339"/>
            <a:ext cx="998783" cy="99878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3826289F-BB49-489C-B577-A7477643ED08}"/>
              </a:ext>
            </a:extLst>
          </p:cNvPr>
          <p:cNvSpPr/>
          <p:nvPr/>
        </p:nvSpPr>
        <p:spPr>
          <a:xfrm rot="16200000">
            <a:off x="10936743" y="2248349"/>
            <a:ext cx="780000" cy="780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>
            <a:glow rad="1397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Равнобедренный треугольник 53">
            <a:extLst>
              <a:ext uri="{FF2B5EF4-FFF2-40B4-BE49-F238E27FC236}">
                <a16:creationId xmlns:a16="http://schemas.microsoft.com/office/drawing/2014/main" id="{0DAC6467-75B3-4135-A207-24C478682544}"/>
              </a:ext>
            </a:extLst>
          </p:cNvPr>
          <p:cNvSpPr/>
          <p:nvPr/>
        </p:nvSpPr>
        <p:spPr>
          <a:xfrm>
            <a:off x="9736723" y="2248349"/>
            <a:ext cx="780000" cy="780000"/>
          </a:xfrm>
          <a:prstGeom prst="triangle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91DA2DC0-6B70-480F-B28B-45CCEC0C7767}"/>
              </a:ext>
            </a:extLst>
          </p:cNvPr>
          <p:cNvSpPr/>
          <p:nvPr/>
        </p:nvSpPr>
        <p:spPr>
          <a:xfrm>
            <a:off x="8676787" y="2291712"/>
            <a:ext cx="780000" cy="7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86F60B18-26A3-4149-A17E-0C3F6B418D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68577">
            <a:off x="7441029" y="3265726"/>
            <a:ext cx="1035282" cy="1035282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DADDAC16-9DB1-4184-B1D6-5D43D897F5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974910">
            <a:off x="7566215" y="4405610"/>
            <a:ext cx="947015" cy="947015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C4C9B8F6-D13E-4C99-B0C8-7F4B27C496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07933">
            <a:off x="7504495" y="5528742"/>
            <a:ext cx="931614" cy="931614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9C96FB89-3D9C-4213-AEA3-61F2084B72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87837" y="4315078"/>
            <a:ext cx="1082428" cy="1082428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4B680302-45CC-46C1-9E05-BA350A82EF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77347" y="4379168"/>
            <a:ext cx="846913" cy="1100987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AAB879C-FC0B-4A0E-BF64-E9E0CDB1D7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87837" y="3266463"/>
            <a:ext cx="1007249" cy="100724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AA8B09BA-C62B-4585-B7B8-65B5EEA642D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10217" y="4380948"/>
            <a:ext cx="962694" cy="996337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103C73A0-D864-49A2-8A17-5E9C519E48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95711" y="5512070"/>
            <a:ext cx="987013" cy="996338"/>
          </a:xfrm>
          <a:prstGeom prst="rect">
            <a:avLst/>
          </a:prstGeom>
          <a:effectLst>
            <a:glow rad="139700">
              <a:schemeClr val="bg1">
                <a:alpha val="99000"/>
              </a:schemeClr>
            </a:glow>
          </a:effectLst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5ADC665A-4CD0-4BBA-A917-5A91DC8086E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2525" y="5496915"/>
            <a:ext cx="1033339" cy="1033339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4EB5CE3D-5C1A-4090-8624-D2219C65B1A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97174" y="3297769"/>
            <a:ext cx="987157" cy="1007249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1B8BFB14-B895-44D5-97E6-A262A335EF1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977" y="4120726"/>
            <a:ext cx="2370960" cy="2370960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9A9FE6CA-3027-43BE-BA45-FE2EBA89E307}"/>
              </a:ext>
            </a:extLst>
          </p:cNvPr>
          <p:cNvGrpSpPr/>
          <p:nvPr/>
        </p:nvGrpSpPr>
        <p:grpSpPr>
          <a:xfrm>
            <a:off x="164163" y="1850254"/>
            <a:ext cx="4680000" cy="4680000"/>
            <a:chOff x="164163" y="1850254"/>
            <a:chExt cx="4680000" cy="4680000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8E4DFA39-6E29-4D32-9E82-D31EF4F3AD81}"/>
                </a:ext>
              </a:extLst>
            </p:cNvPr>
            <p:cNvSpPr/>
            <p:nvPr/>
          </p:nvSpPr>
          <p:spPr>
            <a:xfrm>
              <a:off x="164163" y="1850254"/>
              <a:ext cx="4680000" cy="468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" name="Прямая соединительная линия 3">
              <a:extLst>
                <a:ext uri="{FF2B5EF4-FFF2-40B4-BE49-F238E27FC236}">
                  <a16:creationId xmlns:a16="http://schemas.microsoft.com/office/drawing/2014/main" id="{048F6972-5A4F-47E8-BDB4-048FCEC544D0}"/>
                </a:ext>
              </a:extLst>
            </p:cNvPr>
            <p:cNvCxnSpPr>
              <a:stCxn id="2" idx="1"/>
              <a:endCxn id="2" idx="5"/>
            </p:cNvCxnSpPr>
            <p:nvPr/>
          </p:nvCxnSpPr>
          <p:spPr>
            <a:xfrm>
              <a:off x="849533" y="2535624"/>
              <a:ext cx="3309261" cy="330926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83BA09F6-5BE4-479F-A953-506EC5B1403E}"/>
                </a:ext>
              </a:extLst>
            </p:cNvPr>
            <p:cNvCxnSpPr>
              <a:stCxn id="2" idx="0"/>
              <a:endCxn id="2" idx="4"/>
            </p:cNvCxnSpPr>
            <p:nvPr/>
          </p:nvCxnSpPr>
          <p:spPr>
            <a:xfrm>
              <a:off x="2504163" y="1850254"/>
              <a:ext cx="0" cy="4680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022A218A-C948-4165-8C68-AB768ACB65DB}"/>
                </a:ext>
              </a:extLst>
            </p:cNvPr>
            <p:cNvCxnSpPr>
              <a:stCxn id="2" idx="2"/>
              <a:endCxn id="2" idx="6"/>
            </p:cNvCxnSpPr>
            <p:nvPr/>
          </p:nvCxnSpPr>
          <p:spPr>
            <a:xfrm>
              <a:off x="164163" y="4190254"/>
              <a:ext cx="468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B4C465AF-143E-443F-99AA-A92CA92081BA}"/>
                </a:ext>
              </a:extLst>
            </p:cNvPr>
            <p:cNvCxnSpPr>
              <a:stCxn id="2" idx="7"/>
              <a:endCxn id="2" idx="3"/>
            </p:cNvCxnSpPr>
            <p:nvPr/>
          </p:nvCxnSpPr>
          <p:spPr>
            <a:xfrm flipH="1">
              <a:off x="849533" y="2535624"/>
              <a:ext cx="3309261" cy="330926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Равнобедренный треугольник 10">
              <a:extLst>
                <a:ext uri="{FF2B5EF4-FFF2-40B4-BE49-F238E27FC236}">
                  <a16:creationId xmlns:a16="http://schemas.microsoft.com/office/drawing/2014/main" id="{6611A40D-C25B-4A42-8CE4-202DCA938703}"/>
                </a:ext>
              </a:extLst>
            </p:cNvPr>
            <p:cNvSpPr/>
            <p:nvPr/>
          </p:nvSpPr>
          <p:spPr>
            <a:xfrm rot="20232206">
              <a:off x="2785899" y="5426852"/>
              <a:ext cx="780000" cy="780000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817AA802-BCD5-4E0D-9D32-913F9D1E7FFB}"/>
                </a:ext>
              </a:extLst>
            </p:cNvPr>
            <p:cNvSpPr/>
            <p:nvPr/>
          </p:nvSpPr>
          <p:spPr>
            <a:xfrm>
              <a:off x="3801655" y="4481873"/>
              <a:ext cx="780000" cy="7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B3D07790-68FE-45A0-85A7-DC1A506B0455}"/>
                </a:ext>
              </a:extLst>
            </p:cNvPr>
            <p:cNvSpPr/>
            <p:nvPr/>
          </p:nvSpPr>
          <p:spPr>
            <a:xfrm rot="14826826">
              <a:off x="3768792" y="3131451"/>
              <a:ext cx="780000" cy="7800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Равнобедренный треугольник 13">
              <a:extLst>
                <a:ext uri="{FF2B5EF4-FFF2-40B4-BE49-F238E27FC236}">
                  <a16:creationId xmlns:a16="http://schemas.microsoft.com/office/drawing/2014/main" id="{62103153-856F-4514-8072-954B1D49955D}"/>
                </a:ext>
              </a:extLst>
            </p:cNvPr>
            <p:cNvSpPr/>
            <p:nvPr/>
          </p:nvSpPr>
          <p:spPr>
            <a:xfrm rot="12201833">
              <a:off x="2838143" y="2132343"/>
              <a:ext cx="780000" cy="780000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D1976D53-8340-49B1-94B3-A3484D1C97E0}"/>
                </a:ext>
              </a:extLst>
            </p:cNvPr>
            <p:cNvSpPr/>
            <p:nvPr/>
          </p:nvSpPr>
          <p:spPr>
            <a:xfrm>
              <a:off x="1402212" y="2130590"/>
              <a:ext cx="780000" cy="7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18033791-C986-4638-8A6E-042C0ADFCF40}"/>
                </a:ext>
              </a:extLst>
            </p:cNvPr>
            <p:cNvSpPr/>
            <p:nvPr/>
          </p:nvSpPr>
          <p:spPr>
            <a:xfrm rot="12359549">
              <a:off x="488165" y="3118286"/>
              <a:ext cx="780000" cy="7800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Равнобедренный треугольник 16">
              <a:extLst>
                <a:ext uri="{FF2B5EF4-FFF2-40B4-BE49-F238E27FC236}">
                  <a16:creationId xmlns:a16="http://schemas.microsoft.com/office/drawing/2014/main" id="{D9921744-A521-4A34-BECC-3AEB2CC2E0E3}"/>
                </a:ext>
              </a:extLst>
            </p:cNvPr>
            <p:cNvSpPr/>
            <p:nvPr/>
          </p:nvSpPr>
          <p:spPr>
            <a:xfrm rot="3648241">
              <a:off x="521991" y="4542874"/>
              <a:ext cx="780000" cy="780000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350B5BAD-91B6-419F-9818-4A206015EB15}"/>
                </a:ext>
              </a:extLst>
            </p:cNvPr>
            <p:cNvSpPr/>
            <p:nvPr/>
          </p:nvSpPr>
          <p:spPr>
            <a:xfrm>
              <a:off x="1369199" y="5433158"/>
              <a:ext cx="780000" cy="7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34BB52AB-A416-4A9B-9A90-6BA6C79DE7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968519">
              <a:off x="2582231" y="2897710"/>
              <a:ext cx="711703" cy="71170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9DC8DBBA-2CF1-498E-B032-81C546CAD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1497097">
              <a:off x="1760152" y="4695497"/>
              <a:ext cx="678264" cy="67826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91B36870-DF41-47C3-9861-930797925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7597471">
              <a:off x="1306242" y="3479302"/>
              <a:ext cx="611650" cy="61165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9078275F-EB70-4CFA-8A62-1B1FF6845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5321829">
              <a:off x="1286458" y="4283952"/>
              <a:ext cx="617106" cy="617106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CA64C4BE-EC85-445B-B948-0C2051F66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7453993">
              <a:off x="3103358" y="4279273"/>
              <a:ext cx="616354" cy="61635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9F4B8AC9-8C25-402F-A807-775D980C1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3683961">
              <a:off x="3028525" y="3484418"/>
              <a:ext cx="651353" cy="65135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5AC5848A-F8A2-4712-A718-53FE91FCC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0141838">
              <a:off x="1837714" y="2942849"/>
              <a:ext cx="712234" cy="71223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613EA6B6-DA0D-4D8F-971C-0A3A99528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8386614">
              <a:off x="2524611" y="4698512"/>
              <a:ext cx="649644" cy="64964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53B2E9AC-1039-4EDE-B8EA-89A95C2BF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93271" y="5625789"/>
            <a:ext cx="1086930" cy="940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9B7B25AF-BAF5-4D63-A805-1A891B47A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62869" y="2011287"/>
            <a:ext cx="1214864" cy="12328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916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6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1</cp:revision>
  <dcterms:created xsi:type="dcterms:W3CDTF">2025-07-16T10:01:05Z</dcterms:created>
  <dcterms:modified xsi:type="dcterms:W3CDTF">2025-07-16T12:11:29Z</dcterms:modified>
</cp:coreProperties>
</file>