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/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199" y="3240842"/>
            <a:ext cx="1102653" cy="11026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091" y="4294972"/>
            <a:ext cx="1259080" cy="125908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099" y="3287986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778" y="4398568"/>
            <a:ext cx="996338" cy="9963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6732"/>
            <a:ext cx="987013" cy="98701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6327" y="3211622"/>
            <a:ext cx="1071922" cy="107192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8BFB14-B895-44D5-97E6-A262A335EF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77" y="4120726"/>
            <a:ext cx="2370960" cy="237096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28525" y="3484418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2869" y="2011287"/>
            <a:ext cx="1214864" cy="123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2025-07-16T10:01:05Z</dcterms:created>
  <dcterms:modified xsi:type="dcterms:W3CDTF">2025-07-16T12:54:36Z</dcterms:modified>
</cp:coreProperties>
</file>