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Галя Гутникевич" initials="ГГ" lastIdx="1" clrIdx="0">
    <p:extLst>
      <p:ext uri="{19B8F6BF-5375-455C-9EA6-DF929625EA0E}">
        <p15:presenceInfo xmlns:p15="http://schemas.microsoft.com/office/powerpoint/2012/main" userId="5caa1e8160ae53b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5" autoAdjust="0"/>
  </p:normalViewPr>
  <p:slideViewPr>
    <p:cSldViewPr snapToGrid="0">
      <p:cViewPr>
        <p:scale>
          <a:sx n="50" d="100"/>
          <a:sy n="50" d="100"/>
        </p:scale>
        <p:origin x="2796" y="1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2CB21-9C5E-4582-A6F0-EFB5FC01F02D}" type="datetimeFigureOut">
              <a:rPr lang="uk-UA" smtClean="0"/>
              <a:t>12.07.2025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34C27-05BE-4BFC-A8B4-1C45225695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110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DA217-65C4-4E83-8564-E2453C67F3CC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0121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21F9D7-996A-9840-B965-ED5B96AC75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351A722-D9CD-C5A3-E800-49ACAB0D10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3E34B49-963A-CB28-947B-0EBFD6BD8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12.07.2025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E93AB10-6187-7189-8A5F-1DDFC3829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6C34A80-0F1E-5BB0-EB11-B6E12DDE6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8520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5275DD-0DCF-8C30-89DB-5629F8CA5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48C9D35-5EA9-5C9D-9C29-A8ABD4DF0A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EC21C88-636C-9873-E215-BF5ECB5E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12.07.2025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7BD132B-C36F-1461-D317-531C6AC03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097E375-8021-B507-274D-E158D3E8E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0066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7E02EEE-2757-C99E-1AB0-0F9A49E06E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289D5EE-C357-6929-DDE3-FE44F13F9B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4932087-5E38-DD29-89DE-989978737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12.07.2025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65C5A62-38E4-40C1-3CAB-65DF2C86D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F4B0BDB-2278-8AE1-D8E8-C1E32D68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1604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24AD98-1A4C-4ED5-479A-EAC7C7C90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E5560D1-9385-0024-06E8-6CD36E18F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DCF85B5-1AC3-2B21-70E3-EFF9E8C27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12.07.2025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9EA65DD-7F81-72F1-5696-ABFAD3AE4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8804358-C6AC-CD22-7CA7-1164DBF70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5814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8207D2-EA92-7F13-0A72-4F092E0EF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B8B6E32-692F-4E85-91F1-9085795E8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739B048-C344-E3FE-874A-1C2D49A54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12.07.2025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796CD69-B683-481B-FA78-E81E18E72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0A4883F-2E04-C516-5C08-337E02D1A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6339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B7667-FCB4-DAB0-C9D4-24B4DB902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1E8E3D8-C3A8-B65D-2DA3-71FDCE57A8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7015777-36A2-2F1B-7B77-796E6E71F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2AC8BC2-86B9-8C7D-540C-0E9DB31F5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12.07.2025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20A7850-B238-2AAB-4842-06BB660AE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242ADD8-B6BF-135E-DDD2-F1BCFC9BA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6494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DDCEE8-328E-C4E8-B484-60275F6E9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9CFF49A-B26E-E545-7360-12769662C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D2F32AF-731E-C6A2-108C-093F1D7D8E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90B7B4F1-AC22-F5AF-331A-DE33C8C17D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2D716D0-306E-7507-21A0-7E66DE631F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64CDB37-AAD8-04C3-C169-EC1C32408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12.07.2025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85DA042E-F1F5-ED67-8BEF-1B7C4B332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21BFEFD-8C23-D199-FAB3-00204BB0D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9390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175D86-DCA5-767D-BC6D-742793E00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D2B70F3-E3ED-36CC-0549-87975FE52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12.07.2025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E965FA8-7A44-75B3-D2CB-946184A82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2D4CAEB-6B70-098D-A996-2898F932F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5792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C24857D-A8A6-A05B-3281-3FF325321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12.07.2025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11D9B25-CBEE-6F59-F639-E1AE9D5ED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E3B0384-94F2-1D8D-3EDF-7A0B5085C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4212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47A1B2-1FDB-9B96-2F49-42D71F52E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45DD4AA-7AEC-6DAA-4594-AF6DB41AD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90A1B74-194B-2432-FB58-26B1842109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8BAB48E-95AF-6F54-663A-4B433410D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12.07.2025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7AC2EBC-8228-5393-A36A-233C72FC6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32BDE8F-1B04-4FA7-42AF-72F08F20F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3688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B49E3C-5FB9-1B9E-5885-221F2D11F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69F2826-5243-DF25-9F85-CE6ACA0DB3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E2C58BF-BA4F-C934-3EC5-B0149FA9A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6D1527A-2EBE-3E04-4D30-68E02FD44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12.07.2025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F4F97AC-69DF-6A2C-CD66-371D9F33E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3DFC5A2-851D-6C68-4D06-9F25F81F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2525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AFA61B3-3608-113B-0681-6CC804492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67733A8-708A-1124-5852-69004C35F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A80495-8FE8-593E-AD30-BEB1613362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ADEA6-73DC-495C-A3A3-BD1C3080D15A}" type="datetimeFigureOut">
              <a:rPr lang="uk-UA" smtClean="0"/>
              <a:t>12.07.2025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A136440-721E-5234-F0F2-413C11A5EC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E650699-47DB-FFAE-DEE5-BF29A4743B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7338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8F6292F-7E68-64E4-F722-D8BC382096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4345667E-1A3A-39A0-2E1C-967F465A1DA3}"/>
              </a:ext>
            </a:extLst>
          </p:cNvPr>
          <p:cNvSpPr/>
          <p:nvPr/>
        </p:nvSpPr>
        <p:spPr>
          <a:xfrm>
            <a:off x="4319693" y="271177"/>
            <a:ext cx="7436364" cy="6430658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" name="Freeform 3"/>
          <p:cNvSpPr/>
          <p:nvPr/>
        </p:nvSpPr>
        <p:spPr>
          <a:xfrm>
            <a:off x="7470007" y="2246658"/>
            <a:ext cx="3972171" cy="4186742"/>
          </a:xfrm>
          <a:custGeom>
            <a:avLst/>
            <a:gdLst/>
            <a:ahLst/>
            <a:cxnLst/>
            <a:rect l="l" t="t" r="r" b="b"/>
            <a:pathLst>
              <a:path w="5958257" h="6280113">
                <a:moveTo>
                  <a:pt x="0" y="0"/>
                </a:moveTo>
                <a:lnTo>
                  <a:pt x="5958257" y="0"/>
                </a:lnTo>
                <a:lnTo>
                  <a:pt x="5958257" y="6280113"/>
                </a:lnTo>
                <a:lnTo>
                  <a:pt x="0" y="62801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uk-UA" sz="12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96C2D59-3E96-EDDD-C715-EA71E7B611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33" y="3206420"/>
            <a:ext cx="3188140" cy="3188140"/>
          </a:xfrm>
          <a:prstGeom prst="rect">
            <a:avLst/>
          </a:prstGeom>
        </p:spPr>
      </p:pic>
      <p:pic>
        <p:nvPicPr>
          <p:cNvPr id="12" name="подарок">
            <a:extLst>
              <a:ext uri="{FF2B5EF4-FFF2-40B4-BE49-F238E27FC236}">
                <a16:creationId xmlns:a16="http://schemas.microsoft.com/office/drawing/2014/main" id="{96F72B30-E7BC-AA00-05F3-3126E7EDC9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241" cy="97925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A694BAA-198F-8F93-0A16-AF2B40E5AE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57853" y="744686"/>
            <a:ext cx="2352491" cy="2352491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одежда, Шорты, штаны, Трусы&#10;&#10;Автоматически созданное описание">
            <a:extLst>
              <a:ext uri="{FF2B5EF4-FFF2-40B4-BE49-F238E27FC236}">
                <a16:creationId xmlns:a16="http://schemas.microsoft.com/office/drawing/2014/main" id="{26B85190-7DA7-36AD-1D08-8293D02051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948" y="660864"/>
            <a:ext cx="2136300" cy="213630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шарф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E50FB01A-6047-5467-0A97-AED3948FAA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470" y="588521"/>
            <a:ext cx="2334537" cy="236538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06B0FA4-4AF9-CD9B-418B-D909E48801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9190" y="424600"/>
            <a:ext cx="2510817" cy="2510817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E07423CD-09C3-37B2-10F7-23D70AB4719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3614" y="407711"/>
            <a:ext cx="2435237" cy="2435237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630575C-B6F4-2F2C-EF8D-A901AE3440C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1" y="545123"/>
            <a:ext cx="2344060" cy="2344060"/>
          </a:xfrm>
          <a:prstGeom prst="rect">
            <a:avLst/>
          </a:prstGeom>
        </p:spPr>
      </p:pic>
      <p:pic>
        <p:nvPicPr>
          <p:cNvPr id="27" name="Рисунок 26" descr="Зображення, що містить символ, кулон, аксесуар&#10;&#10;Автоматично згенерований опис">
            <a:extLst>
              <a:ext uri="{FF2B5EF4-FFF2-40B4-BE49-F238E27FC236}">
                <a16:creationId xmlns:a16="http://schemas.microsoft.com/office/drawing/2014/main" id="{21B48BAD-A7A3-EB40-4068-10F17292405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806" y="271177"/>
            <a:ext cx="3987761" cy="41029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59259E-6 L 1.875E-6 0.00023 C 0.01289 0.01597 0.0276 0.03172 0.03971 0.04838 C 0.11185 0.14908 0.00859 0.01482 0.06693 0.10602 C 0.08359 0.13218 0.10547 0.14931 0.12982 0.1713 C 0.1345 0.18611 0.13789 0.19861 0.14453 0.2125 C 0.1513 0.22685 0.15625 0.23797 0.16758 0.25023 C 0.1776 0.26111 0.18581 0.27338 0.19909 0.28241 C 0.20091 0.28334 0.22044 0.29815 0.23047 0.30232 C 0.26354 0.31482 0.25169 0.30695 0.26432 0.31574 L 0.26432 0.31621 " pathEditMode="relative" rAng="0" ptsTypes="AAAAAAAAAAA">
                                      <p:cBhvr>
                                        <p:cTn id="11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16" y="1581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07407E-6 L -2.91667E-6 -4.07407E-6 C 0.01446 0.01574 0.03073 0.03125 0.04388 0.04769 C 0.12383 0.14676 0.00951 0.01482 0.07422 0.10463 C 0.09258 0.13033 0.11667 0.14723 0.14375 0.16899 C 0.14896 0.18334 0.15261 0.19584 0.16003 0.20926 C 0.16758 0.22362 0.17305 0.23473 0.18555 0.24676 C 0.19662 0.25764 0.20573 0.26968 0.22045 0.27824 C 0.2224 0.2794 0.24414 0.29375 0.25508 0.29769 C 0.2918 0.31019 0.27878 0.30232 0.29258 0.31112 L 0.29258 0.31158 " pathEditMode="relative" rAng="0" ptsTypes="AAAAAAAAAAA">
                                      <p:cBhvr>
                                        <p:cTn id="20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22" y="1557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1.04167E-6 0.00023 C 0.01315 0.01713 0.02786 0.03426 0.03997 0.05231 C 0.11302 0.16157 0.00859 0.0162 0.06758 0.11505 C 0.0845 0.14329 0.10638 0.16204 0.13112 0.18588 C 0.13581 0.20185 0.13919 0.21551 0.14596 0.23032 C 0.15299 0.24606 0.15781 0.25833 0.16927 0.27153 C 0.17943 0.28356 0.18776 0.29676 0.20117 0.30625 C 0.20299 0.30741 0.22266 0.32338 0.23281 0.32755 C 0.26628 0.34143 0.25443 0.33264 0.26706 0.34236 L 0.26706 0.34305 " pathEditMode="relative" rAng="0" ptsTypes="AAAAAAAAAAA">
                                      <p:cBhvr>
                                        <p:cTn id="29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46" y="1715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85185E-6 L 1.875E-6 0.00023 C 0.01302 0.01805 0.0276 0.03611 0.03958 0.05509 C 0.11146 0.16944 0.00859 0.0169 0.0668 0.12037 C 0.08333 0.15 0.10508 0.16967 0.12943 0.19467 C 0.13411 0.21134 0.1375 0.22592 0.14414 0.24143 C 0.15104 0.25764 0.15586 0.2706 0.16706 0.28426 C 0.17721 0.29676 0.18528 0.31088 0.19857 0.32083 C 0.20039 0.32199 0.21992 0.33889 0.22982 0.34305 C 0.26289 0.35764 0.25104 0.34861 0.26367 0.35856 L 0.26367 0.35926 " pathEditMode="relative" rAng="0" ptsTypes="AAAAAAAAAAA">
                                      <p:cBhvr>
                                        <p:cTn id="38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77" y="1796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8.33333E-7 0.00023 C 0.01315 0.01713 0.02825 0.03426 0.04036 0.05231 C 0.11406 0.16157 0.00872 0.0162 0.06823 0.11504 C 0.08542 0.14328 0.10755 0.16203 0.13216 0.18588 C 0.13711 0.20185 0.14036 0.21551 0.14753 0.23032 C 0.15443 0.24606 0.15911 0.25833 0.17083 0.27152 C 0.18112 0.28356 0.18945 0.29676 0.20286 0.30625 C 0.20456 0.3074 0.22461 0.32338 0.23476 0.32754 C 0.26849 0.34143 0.25638 0.33263 0.26927 0.34236 L 0.26927 0.34305 " pathEditMode="relative" rAng="0" ptsTypes="AAAAAAAAAAA">
                                      <p:cBhvr>
                                        <p:cTn id="47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64" y="1715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7.40741E-7 L -1.875E-6 0.00023 C 0.01302 0.01736 0.02774 0.03449 0.03985 0.05255 C 0.11224 0.16181 0.0086 0.0162 0.06732 0.11505 C 0.08399 0.14329 0.10586 0.16204 0.13034 0.18588 C 0.13516 0.20185 0.13841 0.21574 0.14518 0.23056 C 0.15209 0.2463 0.1569 0.25833 0.16836 0.27176 C 0.17839 0.28357 0.18672 0.29676 0.2 0.30648 C 0.20182 0.30764 0.22136 0.32361 0.23138 0.32778 C 0.26472 0.34144 0.25287 0.3331 0.2655 0.34259 L 0.2655 0.34306 " pathEditMode="relative" rAng="0" ptsTypes="AAAAAAAAAAA">
                                      <p:cBhvr>
                                        <p:cTn id="56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1715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Галя Гутникевич</dc:creator>
  <cp:lastModifiedBy>Администратор</cp:lastModifiedBy>
  <cp:revision>7</cp:revision>
  <dcterms:created xsi:type="dcterms:W3CDTF">2024-04-14T17:34:05Z</dcterms:created>
  <dcterms:modified xsi:type="dcterms:W3CDTF">2025-07-12T08:23:33Z</dcterms:modified>
</cp:coreProperties>
</file>