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2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758" y="8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64163C-5460-42DB-BB26-C603D509D7B3}" type="datetimeFigureOut">
              <a:rPr lang="uk-UA" smtClean="0"/>
              <a:t>12.07.2025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62C89-F89F-4A94-89CD-EED87CADB2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01705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1271E9-27E4-434F-BD99-D281ED61F5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D025ECE-7926-4B74-A310-BB651BBA04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5668F16-6293-44D6-A90D-A0F0493FD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5D13F-458D-453C-84E4-AFFB9EAC0BD9}" type="datetimeFigureOut">
              <a:rPr lang="uk-UA" smtClean="0"/>
              <a:t>12.07.2025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C91F4EA-481B-4F9E-8374-31F33F768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65BD3EE-1522-4ECE-8DFF-B1AFF2177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1E29-09A3-48D1-9C48-B147301B27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45849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3D8848-F4A4-4DE7-A4E9-F8EE7F638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EE6CEF8-C904-4840-AC5B-33F08CA1CF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DC248E5-F3C8-4E22-BDEA-14E5EF064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5D13F-458D-453C-84E4-AFFB9EAC0BD9}" type="datetimeFigureOut">
              <a:rPr lang="uk-UA" smtClean="0"/>
              <a:t>12.07.2025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0AE147A-9E3B-4AF2-BD45-C06EAE938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9308535-13D6-4328-B2EF-17A6A4994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1E29-09A3-48D1-9C48-B147301B27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17936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8ABC9589-6EAA-4E6F-A78A-29F06C1F04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C6E5E4D-7101-4740-AF3C-53A7CCF805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27BCB79-F562-4146-80ED-C6A897EC6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5D13F-458D-453C-84E4-AFFB9EAC0BD9}" type="datetimeFigureOut">
              <a:rPr lang="uk-UA" smtClean="0"/>
              <a:t>12.07.2025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AB24DF0-F742-4F34-8764-182470AC5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7F6E6A5-C50D-4E55-ABA9-8B741B6F9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1E29-09A3-48D1-9C48-B147301B27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77351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E688D2-BC91-427B-97A6-712049BFC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595601C-53B3-460F-BF07-0918E460AC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5968E19-0B79-4423-AB33-F0D590F79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5D13F-458D-453C-84E4-AFFB9EAC0BD9}" type="datetimeFigureOut">
              <a:rPr lang="uk-UA" smtClean="0"/>
              <a:t>12.07.2025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7C33983-5F39-4423-A056-D9FB236ED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37640E2-6243-44F6-9D5E-B275A83F8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1E29-09A3-48D1-9C48-B147301B27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6676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ACE8E8-1A18-4AB1-A419-8C7B82A29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0431C72-F78E-4DD3-912F-2628D5A32A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5A4BF54-07E1-48BD-977A-5735E7B9A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5D13F-458D-453C-84E4-AFFB9EAC0BD9}" type="datetimeFigureOut">
              <a:rPr lang="uk-UA" smtClean="0"/>
              <a:t>12.07.2025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A93AF16-5972-4931-AE22-28080327F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3DD1F27-018A-4297-B61A-446172578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1E29-09A3-48D1-9C48-B147301B27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7587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E3CDBB-F4C4-4DEE-A36D-8F2460003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85274EE-9861-443A-8B58-1DD6374DE0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031F5FA-91E3-4583-BF6C-D093159D6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D6656E7-A018-420B-8D43-9DF52BAF2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5D13F-458D-453C-84E4-AFFB9EAC0BD9}" type="datetimeFigureOut">
              <a:rPr lang="uk-UA" smtClean="0"/>
              <a:t>12.07.2025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85C29F0-40AB-4E8A-9E6D-E9475A0AA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D412558-2EBC-44E6-BC64-CE198364E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1E29-09A3-48D1-9C48-B147301B27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61075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8E0493-EAE4-452A-B361-522A49A89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92DBD63-7B61-43DF-8DEC-EAFD697BB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CEA4ACF-C61A-4ED6-A70F-C801F3DB7C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C629D82-64CB-4888-AA6F-6EB9BB9657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53502751-7C9F-460B-BDC4-0099148604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753E07E-5235-40A5-9F96-DBBD54997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5D13F-458D-453C-84E4-AFFB9EAC0BD9}" type="datetimeFigureOut">
              <a:rPr lang="uk-UA" smtClean="0"/>
              <a:t>12.07.2025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F5C70AFA-E81E-4B0A-AFE2-463ACAF7B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933D38AF-6A2D-4A22-96C7-5B8D4587D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1E29-09A3-48D1-9C48-B147301B27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2296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B5ED76-A158-4641-AB5E-A6B3D3A66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DE385EAA-DF0F-40DB-BED4-11F869C4C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5D13F-458D-453C-84E4-AFFB9EAC0BD9}" type="datetimeFigureOut">
              <a:rPr lang="uk-UA" smtClean="0"/>
              <a:t>12.07.2025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B177A1B-F180-4488-B784-8619AA482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801F1BC-DAB0-4507-90B2-215151EDB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1E29-09A3-48D1-9C48-B147301B27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8585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A048CCA-1D67-4CA2-98E5-5C811A119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5D13F-458D-453C-84E4-AFFB9EAC0BD9}" type="datetimeFigureOut">
              <a:rPr lang="uk-UA" smtClean="0"/>
              <a:t>12.07.2025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0728C723-462B-4F57-9A70-B0E6ED7CF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2E3E1D39-5CEB-40BF-91AB-973FE10DF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1E29-09A3-48D1-9C48-B147301B27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32908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D2A2DC-8530-453B-899A-E097E6ED7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6929EDE-D13E-4596-9102-28E1EAA33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328B0DC-CDC4-40F5-A5CF-EDDDBE9E19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D010073-B19E-49E4-9D65-565B08C4F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5D13F-458D-453C-84E4-AFFB9EAC0BD9}" type="datetimeFigureOut">
              <a:rPr lang="uk-UA" smtClean="0"/>
              <a:t>12.07.2025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6F6A721-AEDE-40B6-AA2F-333BA5DD4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C9CC9FB-4B18-4A25-A3C1-81E005AFE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1E29-09A3-48D1-9C48-B147301B27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48540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02E201-CA1E-42A2-96E9-A1DCC7884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EDBA3F36-CFA1-4A11-89E4-79B0AB1A3B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8F63FE9-DB8B-4B5D-AAAC-3F4E4CF4C8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AA3723B-5EE4-4292-9313-5F00B4519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5D13F-458D-453C-84E4-AFFB9EAC0BD9}" type="datetimeFigureOut">
              <a:rPr lang="uk-UA" smtClean="0"/>
              <a:t>12.07.2025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2FED332C-0083-4225-85E5-D01EF7783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352FC03-C0E7-48E8-8DB2-F39520DFC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1E29-09A3-48D1-9C48-B147301B27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8970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9D28004-80C3-44C4-806E-8F264B8CC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07C4BB7-3632-4EB9-879C-1ED77D8402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CEE1261-435A-4199-BE93-4F450C3305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5D13F-458D-453C-84E4-AFFB9EAC0BD9}" type="datetimeFigureOut">
              <a:rPr lang="uk-UA" smtClean="0"/>
              <a:t>12.07.2025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FCB819C-6F55-4CF9-8361-AD31B3FDC3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FCE3A4A-02C8-4688-AF45-F9352B8F21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01E29-09A3-48D1-9C48-B147301B27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01144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1214DC2-7830-4A2F-8AA9-23A24B9537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0" y="0"/>
            <a:ext cx="12191999" cy="6858000"/>
          </a:xfrm>
          <a:prstGeom prst="rect">
            <a:avLst/>
          </a:prstGeom>
        </p:spPr>
      </p:pic>
      <p:grpSp>
        <p:nvGrpSpPr>
          <p:cNvPr id="17" name="Групувати 16">
            <a:extLst>
              <a:ext uri="{FF2B5EF4-FFF2-40B4-BE49-F238E27FC236}">
                <a16:creationId xmlns:a16="http://schemas.microsoft.com/office/drawing/2014/main" id="{7B255C46-7998-4609-8BA6-D0F6C18A2F61}"/>
              </a:ext>
            </a:extLst>
          </p:cNvPr>
          <p:cNvGrpSpPr/>
          <p:nvPr/>
        </p:nvGrpSpPr>
        <p:grpSpPr>
          <a:xfrm>
            <a:off x="1233376" y="467833"/>
            <a:ext cx="6517758" cy="5943600"/>
            <a:chOff x="1373381" y="1052623"/>
            <a:chExt cx="6238189" cy="5050465"/>
          </a:xfrm>
        </p:grpSpPr>
        <p:sp>
          <p:nvSpPr>
            <p:cNvPr id="2" name="подложка">
              <a:extLst>
                <a:ext uri="{FF2B5EF4-FFF2-40B4-BE49-F238E27FC236}">
                  <a16:creationId xmlns:a16="http://schemas.microsoft.com/office/drawing/2014/main" id="{DD4311EC-460E-42E1-BFDF-7D9B52921892}"/>
                </a:ext>
              </a:extLst>
            </p:cNvPr>
            <p:cNvSpPr/>
            <p:nvPr/>
          </p:nvSpPr>
          <p:spPr>
            <a:xfrm>
              <a:off x="1373381" y="1052623"/>
              <a:ext cx="6238189" cy="5050465"/>
            </a:xfrm>
            <a:prstGeom prst="roundRect">
              <a:avLst>
                <a:gd name="adj" fmla="val 2550"/>
              </a:avLst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" name="Овал 2">
              <a:extLst>
                <a:ext uri="{FF2B5EF4-FFF2-40B4-BE49-F238E27FC236}">
                  <a16:creationId xmlns:a16="http://schemas.microsoft.com/office/drawing/2014/main" id="{94DE1EC2-8C73-49C2-8EE2-473143DC80A9}"/>
                </a:ext>
              </a:extLst>
            </p:cNvPr>
            <p:cNvSpPr/>
            <p:nvPr/>
          </p:nvSpPr>
          <p:spPr>
            <a:xfrm>
              <a:off x="1719630" y="1151093"/>
              <a:ext cx="1801468" cy="1559758"/>
            </a:xfrm>
            <a:prstGeom prst="ellipse">
              <a:avLst/>
            </a:prstGeom>
            <a:solidFill>
              <a:schemeClr val="lt1">
                <a:alpha val="89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" name="Овал 3">
              <a:extLst>
                <a:ext uri="{FF2B5EF4-FFF2-40B4-BE49-F238E27FC236}">
                  <a16:creationId xmlns:a16="http://schemas.microsoft.com/office/drawing/2014/main" id="{442BDC54-A6F4-418B-B85E-C39F140E8EF2}"/>
                </a:ext>
              </a:extLst>
            </p:cNvPr>
            <p:cNvSpPr/>
            <p:nvPr/>
          </p:nvSpPr>
          <p:spPr>
            <a:xfrm>
              <a:off x="1715023" y="2749623"/>
              <a:ext cx="1848841" cy="1559758"/>
            </a:xfrm>
            <a:prstGeom prst="ellipse">
              <a:avLst/>
            </a:prstGeom>
            <a:solidFill>
              <a:schemeClr val="lt1">
                <a:alpha val="89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" name="Овал 4">
              <a:extLst>
                <a:ext uri="{FF2B5EF4-FFF2-40B4-BE49-F238E27FC236}">
                  <a16:creationId xmlns:a16="http://schemas.microsoft.com/office/drawing/2014/main" id="{50F9234D-313B-49E8-8854-48720720353B}"/>
                </a:ext>
              </a:extLst>
            </p:cNvPr>
            <p:cNvSpPr/>
            <p:nvPr/>
          </p:nvSpPr>
          <p:spPr>
            <a:xfrm>
              <a:off x="1711932" y="4395788"/>
              <a:ext cx="1854441" cy="1559758"/>
            </a:xfrm>
            <a:prstGeom prst="ellipse">
              <a:avLst/>
            </a:prstGeom>
            <a:solidFill>
              <a:schemeClr val="lt1">
                <a:alpha val="89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C31E8058-E61F-4C59-BBDF-D27D803F926B}"/>
                </a:ext>
              </a:extLst>
            </p:cNvPr>
            <p:cNvSpPr/>
            <p:nvPr/>
          </p:nvSpPr>
          <p:spPr>
            <a:xfrm>
              <a:off x="3658176" y="1151094"/>
              <a:ext cx="1801468" cy="1559758"/>
            </a:xfrm>
            <a:prstGeom prst="ellipse">
              <a:avLst/>
            </a:prstGeom>
            <a:solidFill>
              <a:schemeClr val="lt1">
                <a:alpha val="89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68C9240D-5144-472F-B004-00BE56616CB9}"/>
                </a:ext>
              </a:extLst>
            </p:cNvPr>
            <p:cNvSpPr/>
            <p:nvPr/>
          </p:nvSpPr>
          <p:spPr>
            <a:xfrm>
              <a:off x="5593804" y="1119239"/>
              <a:ext cx="1801468" cy="1559758"/>
            </a:xfrm>
            <a:prstGeom prst="ellipse">
              <a:avLst/>
            </a:prstGeom>
            <a:solidFill>
              <a:schemeClr val="lt1">
                <a:alpha val="89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0BEF94AF-346F-4A60-93F3-25CBBFC426EB}"/>
                </a:ext>
              </a:extLst>
            </p:cNvPr>
            <p:cNvSpPr/>
            <p:nvPr/>
          </p:nvSpPr>
          <p:spPr>
            <a:xfrm>
              <a:off x="3658176" y="2836030"/>
              <a:ext cx="1801468" cy="1559758"/>
            </a:xfrm>
            <a:prstGeom prst="ellipse">
              <a:avLst/>
            </a:prstGeom>
            <a:solidFill>
              <a:schemeClr val="lt1">
                <a:alpha val="89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39B8D2DE-BE10-4F55-BEBE-446AFB0B7F7C}"/>
                </a:ext>
              </a:extLst>
            </p:cNvPr>
            <p:cNvSpPr/>
            <p:nvPr/>
          </p:nvSpPr>
          <p:spPr>
            <a:xfrm>
              <a:off x="5606586" y="2795372"/>
              <a:ext cx="1801468" cy="1559758"/>
            </a:xfrm>
            <a:prstGeom prst="ellipse">
              <a:avLst/>
            </a:prstGeom>
            <a:solidFill>
              <a:schemeClr val="lt1">
                <a:alpha val="89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B0D894B1-2A08-449D-ACA1-527EF99AA03D}"/>
                </a:ext>
              </a:extLst>
            </p:cNvPr>
            <p:cNvSpPr/>
            <p:nvPr/>
          </p:nvSpPr>
          <p:spPr>
            <a:xfrm>
              <a:off x="3648824" y="4426788"/>
              <a:ext cx="1822352" cy="1559758"/>
            </a:xfrm>
            <a:prstGeom prst="ellipse">
              <a:avLst/>
            </a:prstGeom>
            <a:solidFill>
              <a:schemeClr val="lt1">
                <a:alpha val="89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DC64B6AF-8BC8-43E1-AB34-883478073BB5}"/>
                </a:ext>
              </a:extLst>
            </p:cNvPr>
            <p:cNvSpPr/>
            <p:nvPr/>
          </p:nvSpPr>
          <p:spPr>
            <a:xfrm>
              <a:off x="5632728" y="4388018"/>
              <a:ext cx="1822352" cy="1559758"/>
            </a:xfrm>
            <a:prstGeom prst="ellipse">
              <a:avLst/>
            </a:prstGeom>
            <a:solidFill>
              <a:schemeClr val="lt1">
                <a:alpha val="89000"/>
              </a:schemeClr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6C76581-92EC-4D76-9356-673EEFE9C1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4867" y="772852"/>
            <a:ext cx="1561032" cy="156103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40246F5-4F33-4CFC-81D1-447707A389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6598" y="2696973"/>
            <a:ext cx="1533991" cy="1529073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9DC89A26-E150-4772-8203-EBE171BF6C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25" t="8878" r="26941" b="43868"/>
          <a:stretch>
            <a:fillRect/>
          </a:stretch>
        </p:blipFill>
        <p:spPr>
          <a:xfrm>
            <a:off x="6082391" y="781593"/>
            <a:ext cx="1003300" cy="1259729"/>
          </a:xfrm>
          <a:prstGeom prst="ellipse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AF6EB334-3DFD-43C2-AE76-8F583D2F6D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24492" y="4614391"/>
            <a:ext cx="1405310" cy="140531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06B6622-05B9-41B4-A5BA-5E59065772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64742" y="751972"/>
            <a:ext cx="1479066" cy="1479066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E5A95E1C-DD31-4C4D-98F6-1726412C13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78371" y="4741749"/>
            <a:ext cx="1343399" cy="1343399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CA74C86E-80F9-4CCB-92B6-A53AAEEBD39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21167" y="2740179"/>
            <a:ext cx="1365006" cy="1365006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B9F25E4B-CF4E-44A7-930F-FAD32A6C96F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82327" y="4628873"/>
            <a:ext cx="1432762" cy="1432762"/>
          </a:xfrm>
          <a:prstGeom prst="rect">
            <a:avLst/>
          </a:prstGeom>
        </p:spPr>
      </p:pic>
      <p:grpSp>
        <p:nvGrpSpPr>
          <p:cNvPr id="39" name="Групувати 38">
            <a:extLst>
              <a:ext uri="{FF2B5EF4-FFF2-40B4-BE49-F238E27FC236}">
                <a16:creationId xmlns:a16="http://schemas.microsoft.com/office/drawing/2014/main" id="{3C46D009-7BF2-4358-858D-F4F2C1FDDE04}"/>
              </a:ext>
            </a:extLst>
          </p:cNvPr>
          <p:cNvGrpSpPr/>
          <p:nvPr/>
        </p:nvGrpSpPr>
        <p:grpSpPr>
          <a:xfrm>
            <a:off x="5856447" y="2778802"/>
            <a:ext cx="1549645" cy="1380347"/>
            <a:chOff x="6471099" y="3085078"/>
            <a:chExt cx="1549645" cy="1380347"/>
          </a:xfrm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524CF21B-5F9B-4A44-B5C1-2E284C5410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7929" y="3554197"/>
              <a:ext cx="507439" cy="442107"/>
            </a:xfrm>
            <a:prstGeom prst="rect">
              <a:avLst/>
            </a:prstGeom>
          </p:spPr>
        </p:pic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5B80D154-02BB-481E-B2E7-7E1BDF87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588" r="-5679"/>
            <a:stretch>
              <a:fillRect/>
            </a:stretch>
          </p:blipFill>
          <p:spPr>
            <a:xfrm flipH="1">
              <a:off x="6471099" y="3085078"/>
              <a:ext cx="1549645" cy="1380347"/>
            </a:xfrm>
            <a:prstGeom prst="rect">
              <a:avLst/>
            </a:prstGeom>
          </p:spPr>
        </p:pic>
      </p:grp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7A81179-632F-4D40-8984-9F78D18CC08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11017" y="3140612"/>
            <a:ext cx="3485276" cy="3485276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65BA3805-F281-49DE-9834-E66FD5AFAC8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413" y="1217755"/>
            <a:ext cx="4232801" cy="433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2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Администратор</cp:lastModifiedBy>
  <cp:revision>7</cp:revision>
  <dcterms:created xsi:type="dcterms:W3CDTF">2024-08-04T17:25:45Z</dcterms:created>
  <dcterms:modified xsi:type="dcterms:W3CDTF">2025-07-12T09:15:38Z</dcterms:modified>
</cp:coreProperties>
</file>