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211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9E0F-FFBB-4C21-AD4B-583195F8F962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-8076"/>
            <a:ext cx="12196620" cy="6967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45" y="2108200"/>
            <a:ext cx="4640580" cy="47815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5" y="3089222"/>
            <a:ext cx="1878335" cy="19770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0" y="4989624"/>
            <a:ext cx="2064630" cy="209027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543867" y="112582"/>
            <a:ext cx="1596983" cy="1627444"/>
            <a:chOff x="585765" y="137982"/>
            <a:chExt cx="1596983" cy="162744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69593" y="622966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Ż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89632" y="1237005"/>
            <a:ext cx="1596983" cy="1627444"/>
            <a:chOff x="585765" y="137982"/>
            <a:chExt cx="1596983" cy="1627444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84640" y="624456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Ż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86615" y="41606"/>
            <a:ext cx="1596983" cy="1627444"/>
            <a:chOff x="585765" y="137982"/>
            <a:chExt cx="1596983" cy="162744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80712" y="615015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Ż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06562" y="567882"/>
            <a:ext cx="1596983" cy="1627444"/>
            <a:chOff x="585765" y="137982"/>
            <a:chExt cx="1596983" cy="162744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063288" y="630990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Ż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472725" y="-8075"/>
            <a:ext cx="1596983" cy="1627444"/>
            <a:chOff x="585765" y="137982"/>
            <a:chExt cx="1596983" cy="1627444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053860" y="624108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Ż</a:t>
              </a:r>
              <a:endParaRPr lang="ru-RU" sz="4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newera6925@gmail.com</dc:creator>
  <cp:lastModifiedBy>Администратор</cp:lastModifiedBy>
  <cp:revision>7</cp:revision>
  <dcterms:created xsi:type="dcterms:W3CDTF">2024-04-14T19:21:00Z</dcterms:created>
  <dcterms:modified xsi:type="dcterms:W3CDTF">2025-07-12T10:49:34Z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8339EC87B1A24D979A3A140C61127A5F_12</vt:lpwstr>
  </property>
  <property fmtid="{D5CDD505-2E9C-101B-9397-08002B2CF9AE}" pid="3" name="KSOProductBuildVer">
    <vt:lpwstr>1033-12.2.0.17119</vt:lpwstr>
  </property>
</Properties>
</file>