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47861"/>
            <a:chOff x="1126740" y="1362075"/>
            <a:chExt cx="1415281" cy="454786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45976" y="5386716"/>
              <a:ext cx="6562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Ja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600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czytam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81266" y="1121732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657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Ty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23571" y="1097239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523908" y="5100964"/>
              <a:ext cx="1661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czytasz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87318" y="800101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102858" y="1109410"/>
            <a:ext cx="3802380" cy="4466570"/>
            <a:chOff x="4232352" y="1119514"/>
            <a:chExt cx="3802380" cy="44665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323883" y="5062864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czyta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305699" y="1053792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Ona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193396" y="1215670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476283" y="5100964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czyta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9081" y="1041443"/>
            <a:ext cx="4578249" cy="4625932"/>
            <a:chOff x="-308994" y="1251927"/>
            <a:chExt cx="4578249" cy="46259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621243" y="535463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Oni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560308" y="1327944"/>
            <a:ext cx="3802380" cy="4339431"/>
            <a:chOff x="4813343" y="1272053"/>
            <a:chExt cx="3802380" cy="43394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704883" y="5088264"/>
              <a:ext cx="1600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czytają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448060" y="853358"/>
            <a:ext cx="3802380" cy="4627635"/>
            <a:chOff x="4775801" y="927109"/>
            <a:chExt cx="3802380" cy="462763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808022" y="5031524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maluję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916" y="1076288"/>
            <a:ext cx="1414395" cy="4705424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454520" y="860783"/>
            <a:ext cx="3802380" cy="4638081"/>
            <a:chOff x="4775801" y="927109"/>
            <a:chExt cx="3802380" cy="4638081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581979" y="5041970"/>
              <a:ext cx="1920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malujesz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470160" y="839845"/>
            <a:ext cx="3802380" cy="4247454"/>
            <a:chOff x="4775801" y="927109"/>
            <a:chExt cx="3802380" cy="4247454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141241" y="4651343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maluje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470160" y="839845"/>
            <a:ext cx="3802380" cy="4593580"/>
            <a:chOff x="4775801" y="927109"/>
            <a:chExt cx="3802380" cy="459358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958534" y="4997469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maluje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012611" y="863320"/>
            <a:ext cx="3802380" cy="4516514"/>
            <a:chOff x="4775801" y="927109"/>
            <a:chExt cx="3802380" cy="4516514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831587" y="4920403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malują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789670" y="2335530"/>
            <a:ext cx="3331845" cy="333184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6C1BD9-87A9-FDA4-AE46-F2A79BFC0FE3}"/>
              </a:ext>
            </a:extLst>
          </p:cNvPr>
          <p:cNvGrpSpPr/>
          <p:nvPr/>
        </p:nvGrpSpPr>
        <p:grpSpPr>
          <a:xfrm>
            <a:off x="1405418" y="1064876"/>
            <a:ext cx="1415281" cy="4576435"/>
            <a:chOff x="1126740" y="1362075"/>
            <a:chExt cx="1415281" cy="457643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A0425EC-671C-CA9F-E7A5-09D09F2AA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A24D32-EB03-D975-13B9-CC9AD2AE68B1}"/>
                </a:ext>
              </a:extLst>
            </p:cNvPr>
            <p:cNvSpPr txBox="1"/>
            <p:nvPr/>
          </p:nvSpPr>
          <p:spPr>
            <a:xfrm>
              <a:off x="1418240" y="5415290"/>
              <a:ext cx="657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Ty</a:t>
              </a: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B083F7A7-484C-63A2-B51B-3FD3D0512ACC}"/>
              </a:ext>
            </a:extLst>
          </p:cNvPr>
          <p:cNvGrpSpPr/>
          <p:nvPr/>
        </p:nvGrpSpPr>
        <p:grpSpPr>
          <a:xfrm>
            <a:off x="1777581" y="504657"/>
            <a:ext cx="1599430" cy="4867274"/>
            <a:chOff x="1028884" y="1071236"/>
            <a:chExt cx="1599430" cy="4867274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86AA495-E7AD-FC23-562D-D5452CCC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53A1A9-CA00-D377-8044-E5CBFD5EAF1E}"/>
                </a:ext>
              </a:extLst>
            </p:cNvPr>
            <p:cNvSpPr txBox="1"/>
            <p:nvPr/>
          </p:nvSpPr>
          <p:spPr>
            <a:xfrm>
              <a:off x="1418240" y="541529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</a:t>
              </a: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739CC0FF-055E-739F-A9B5-84079B53A09F}"/>
              </a:ext>
            </a:extLst>
          </p:cNvPr>
          <p:cNvGrpSpPr/>
          <p:nvPr/>
        </p:nvGrpSpPr>
        <p:grpSpPr>
          <a:xfrm>
            <a:off x="1231951" y="1093811"/>
            <a:ext cx="2379345" cy="4576435"/>
            <a:chOff x="594827" y="1314124"/>
            <a:chExt cx="2379345" cy="4576435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F644F818-1C92-6592-566D-6B511D38D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33F9776-2F1D-6233-49CF-06EDB922B044}"/>
                </a:ext>
              </a:extLst>
            </p:cNvPr>
            <p:cNvSpPr txBox="1"/>
            <p:nvPr/>
          </p:nvSpPr>
          <p:spPr>
            <a:xfrm>
              <a:off x="1252943" y="5367339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Ona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62D14D5A-6D5E-ABD2-AD73-3DA08474538B}"/>
              </a:ext>
            </a:extLst>
          </p:cNvPr>
          <p:cNvGrpSpPr/>
          <p:nvPr/>
        </p:nvGrpSpPr>
        <p:grpSpPr>
          <a:xfrm>
            <a:off x="226830" y="991595"/>
            <a:ext cx="4578249" cy="4638632"/>
            <a:chOff x="-308994" y="1251927"/>
            <a:chExt cx="4578249" cy="4638632"/>
          </a:xfrm>
        </p:grpSpPr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BF834053-84A6-47F1-8E73-B3A719364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91EBC5C-0C4B-7A69-CB37-DB5CF3D73687}"/>
                </a:ext>
              </a:extLst>
            </p:cNvPr>
            <p:cNvSpPr txBox="1"/>
            <p:nvPr/>
          </p:nvSpPr>
          <p:spPr>
            <a:xfrm>
              <a:off x="1431222" y="536733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Oni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426666" y="1015490"/>
            <a:ext cx="4128361" cy="4651885"/>
            <a:chOff x="4407690" y="972603"/>
            <a:chExt cx="4128361" cy="465188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300450" y="5101268"/>
              <a:ext cx="2097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odkurzam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916" y="944900"/>
            <a:ext cx="1520843" cy="5059556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447694" y="1023628"/>
            <a:ext cx="4128361" cy="4681608"/>
            <a:chOff x="4407690" y="972603"/>
            <a:chExt cx="4128361" cy="4681608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5316608" y="5130991"/>
              <a:ext cx="21579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odkurzasz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19D64AF-CC93-F26D-EF8B-4893C16A85F2}"/>
              </a:ext>
            </a:extLst>
          </p:cNvPr>
          <p:cNvGrpSpPr/>
          <p:nvPr/>
        </p:nvGrpSpPr>
        <p:grpSpPr>
          <a:xfrm>
            <a:off x="1568913" y="1153470"/>
            <a:ext cx="1415281" cy="4576435"/>
            <a:chOff x="1126740" y="1362075"/>
            <a:chExt cx="1415281" cy="457643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DE18C77-FA2E-8C89-C8F8-21C874324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86E80B-48EB-1384-E362-EE164DE4E99C}"/>
                </a:ext>
              </a:extLst>
            </p:cNvPr>
            <p:cNvSpPr txBox="1"/>
            <p:nvPr/>
          </p:nvSpPr>
          <p:spPr>
            <a:xfrm>
              <a:off x="1418240" y="5415290"/>
              <a:ext cx="657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Ty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462312" y="1026583"/>
            <a:ext cx="4128361" cy="4575326"/>
            <a:chOff x="4407690" y="972603"/>
            <a:chExt cx="4128361" cy="457532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5434597" y="5024709"/>
              <a:ext cx="1737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odkurza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CBD9CEB-EA79-6D40-82DF-2C8F9DF331DB}"/>
              </a:ext>
            </a:extLst>
          </p:cNvPr>
          <p:cNvGrpSpPr/>
          <p:nvPr/>
        </p:nvGrpSpPr>
        <p:grpSpPr>
          <a:xfrm>
            <a:off x="1194767" y="716000"/>
            <a:ext cx="1599430" cy="4867274"/>
            <a:chOff x="1028884" y="1071236"/>
            <a:chExt cx="1599430" cy="4867274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EE900593-F813-FB82-E9A9-3CAF4B41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32247BA-38B5-469D-2350-BB2AC7C886FB}"/>
                </a:ext>
              </a:extLst>
            </p:cNvPr>
            <p:cNvSpPr txBox="1"/>
            <p:nvPr/>
          </p:nvSpPr>
          <p:spPr>
            <a:xfrm>
              <a:off x="1418240" y="541529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447694" y="1049917"/>
            <a:ext cx="4128361" cy="4540579"/>
            <a:chOff x="4407690" y="972603"/>
            <a:chExt cx="4128361" cy="4540579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5641074" y="4989962"/>
              <a:ext cx="1737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odkurza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9A5876A-9A80-0071-AE86-C82E5E2B6F45}"/>
              </a:ext>
            </a:extLst>
          </p:cNvPr>
          <p:cNvGrpSpPr/>
          <p:nvPr/>
        </p:nvGrpSpPr>
        <p:grpSpPr>
          <a:xfrm>
            <a:off x="1464029" y="967584"/>
            <a:ext cx="2379345" cy="4576435"/>
            <a:chOff x="594827" y="1314124"/>
            <a:chExt cx="2379345" cy="4576435"/>
          </a:xfrm>
        </p:grpSpPr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C61F91B9-445D-83EE-70E1-20204D118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B66F6CB-A9F4-F93C-814A-CEB52E3B4E50}"/>
                </a:ext>
              </a:extLst>
            </p:cNvPr>
            <p:cNvSpPr txBox="1"/>
            <p:nvPr/>
          </p:nvSpPr>
          <p:spPr>
            <a:xfrm>
              <a:off x="1252943" y="5367339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Ona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4820330" y="998020"/>
            <a:ext cx="4128361" cy="4664353"/>
            <a:chOff x="4407690" y="972603"/>
            <a:chExt cx="4128361" cy="4664353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5169126" y="5113736"/>
              <a:ext cx="2097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odkurzają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B56D781A-228F-F7C9-3B10-C2CBE16511CD}"/>
              </a:ext>
            </a:extLst>
          </p:cNvPr>
          <p:cNvGrpSpPr/>
          <p:nvPr/>
        </p:nvGrpSpPr>
        <p:grpSpPr>
          <a:xfrm>
            <a:off x="206457" y="977613"/>
            <a:ext cx="4578249" cy="4657682"/>
            <a:chOff x="-308994" y="1251927"/>
            <a:chExt cx="4578249" cy="4657682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7AC557F1-4FE4-3D83-F9E3-FDC4DBED3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B64201A-054E-3B57-285F-EB33795C07CE}"/>
                </a:ext>
              </a:extLst>
            </p:cNvPr>
            <p:cNvSpPr txBox="1"/>
            <p:nvPr/>
          </p:nvSpPr>
          <p:spPr>
            <a:xfrm>
              <a:off x="1710143" y="538638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Oni</a:t>
              </a: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4962728" y="1603517"/>
            <a:ext cx="3115126" cy="4023123"/>
            <a:chOff x="5069115" y="1814706"/>
            <a:chExt cx="3115126" cy="4023123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6310125" y="531460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jem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916" y="1028271"/>
            <a:ext cx="1414190" cy="4704742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4984511" y="1609480"/>
            <a:ext cx="3071738" cy="3981016"/>
            <a:chOff x="5098675" y="1822847"/>
            <a:chExt cx="3071738" cy="398101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6140968" y="5280643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jesz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DA0E9EF-B6A5-C5DD-0737-FA93D2BFB4FC}"/>
              </a:ext>
            </a:extLst>
          </p:cNvPr>
          <p:cNvGrpSpPr/>
          <p:nvPr/>
        </p:nvGrpSpPr>
        <p:grpSpPr>
          <a:xfrm>
            <a:off x="1557038" y="1139613"/>
            <a:ext cx="1415281" cy="4576435"/>
            <a:chOff x="1126740" y="1362075"/>
            <a:chExt cx="1415281" cy="457643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DB4A2AB-E45B-8FDA-033F-36D5EE58A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F1EABF-9BEA-7D78-4894-4A5970F43533}"/>
                </a:ext>
              </a:extLst>
            </p:cNvPr>
            <p:cNvSpPr txBox="1"/>
            <p:nvPr/>
          </p:nvSpPr>
          <p:spPr>
            <a:xfrm>
              <a:off x="1418240" y="5415290"/>
              <a:ext cx="657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Ty</a:t>
              </a: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97585" y="1610679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je</a:t>
              </a: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DE9F7490-8D3F-6797-7B50-066EE4F3C92E}"/>
              </a:ext>
            </a:extLst>
          </p:cNvPr>
          <p:cNvGrpSpPr/>
          <p:nvPr/>
        </p:nvGrpSpPr>
        <p:grpSpPr>
          <a:xfrm>
            <a:off x="1720759" y="795099"/>
            <a:ext cx="1599430" cy="4867274"/>
            <a:chOff x="1028884" y="1071236"/>
            <a:chExt cx="1599430" cy="4867274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60EBC260-F4CD-E6A4-05B0-89284653C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0BAC456-5B38-C64D-8D87-46A9D44AFFA3}"/>
                </a:ext>
              </a:extLst>
            </p:cNvPr>
            <p:cNvSpPr txBox="1"/>
            <p:nvPr/>
          </p:nvSpPr>
          <p:spPr>
            <a:xfrm>
              <a:off x="1418240" y="541529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</a:t>
              </a: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4972326" y="1603517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je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AAF5A70A-0A15-AF49-28FC-A307B625F9A6}"/>
              </a:ext>
            </a:extLst>
          </p:cNvPr>
          <p:cNvGrpSpPr/>
          <p:nvPr/>
        </p:nvGrpSpPr>
        <p:grpSpPr>
          <a:xfrm>
            <a:off x="1321906" y="1187730"/>
            <a:ext cx="2379345" cy="4576435"/>
            <a:chOff x="594827" y="1314124"/>
            <a:chExt cx="2379345" cy="4576435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A9B30123-3251-4801-1C35-D8A2E281B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778B797-2A97-D3FB-63E1-AC0EA07B0481}"/>
                </a:ext>
              </a:extLst>
            </p:cNvPr>
            <p:cNvSpPr txBox="1"/>
            <p:nvPr/>
          </p:nvSpPr>
          <p:spPr>
            <a:xfrm>
              <a:off x="1276649" y="5367339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Ona</a:t>
              </a: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5097626" y="2040478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221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jedzą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7E38F376-5C91-F3A7-FF30-F724EC49760C}"/>
              </a:ext>
            </a:extLst>
          </p:cNvPr>
          <p:cNvGrpSpPr/>
          <p:nvPr/>
        </p:nvGrpSpPr>
        <p:grpSpPr>
          <a:xfrm>
            <a:off x="201369" y="960022"/>
            <a:ext cx="4578249" cy="4562432"/>
            <a:chOff x="-308994" y="1251927"/>
            <a:chExt cx="4578249" cy="4562432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27FFF6F6-373F-3318-7ACE-A1307AB79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15A9040-BD5F-DE39-7C57-56A9AB673252}"/>
                </a:ext>
              </a:extLst>
            </p:cNvPr>
            <p:cNvSpPr txBox="1"/>
            <p:nvPr/>
          </p:nvSpPr>
          <p:spPr>
            <a:xfrm>
              <a:off x="1691093" y="529113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Oni</a:t>
              </a:r>
            </a:p>
          </p:txBody>
        </p:sp>
      </p:grpSp>
      <p:pic>
        <p:nvPicPr>
          <p:cNvPr id="124" name="Рисунок 1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7" y="1552070"/>
            <a:ext cx="3628571" cy="3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750"/>
                            </p:stCondLst>
                            <p:childTnLst>
                              <p:par>
                                <p:cTn id="3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37</Words>
  <Application>Microsoft Office PowerPoint</Application>
  <PresentationFormat>Широкоэкранный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2024-05-16T06:13:00Z</dcterms:created>
  <dcterms:modified xsi:type="dcterms:W3CDTF">2025-07-12T11:19:00Z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</Properties>
</file>