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ctr">
                  <a:defRPr/>
                </a:pP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Z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czym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przyjechała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babcia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9581" y="1751229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69230" y="193269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Czego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nie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ma tata?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3383" y="1724790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usiadł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motyl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22467" y="170421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Z czego cieszy się chłopiec?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34526" y="1738673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marzy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mama?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8621" y="2508369"/>
            <a:ext cx="4133850" cy="41338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2" y="782374"/>
            <a:ext cx="4822366" cy="459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2024-04-21T05:05:00Z</dcterms:created>
  <dcterms:modified xsi:type="dcterms:W3CDTF">2025-07-12T11:29:21Z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