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4" r="367"/>
          <a:stretch>
            <a:fillRect/>
          </a:stretch>
        </p:blipFill>
        <p:spPr>
          <a:xfrm>
            <a:off x="5820296" y="977973"/>
            <a:ext cx="2412550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529" y="1172244"/>
            <a:ext cx="1980510" cy="19805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73" r="499"/>
          <a:stretch>
            <a:fillRect/>
          </a:stretch>
        </p:blipFill>
        <p:spPr>
          <a:xfrm>
            <a:off x="5908889" y="984865"/>
            <a:ext cx="2323957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239" y="1172244"/>
            <a:ext cx="1980510" cy="1980510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00135" y="2622550"/>
            <a:ext cx="3421380" cy="3421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92755-7A4E-977F-5F2F-7FB153E7D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840" y="988437"/>
            <a:ext cx="2412549" cy="1809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5D5B8-DE8F-1387-B545-6B4E58E3736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839" y="988437"/>
            <a:ext cx="2412549" cy="18094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9F2540-485C-5452-109F-3B468B6630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" y="3805443"/>
            <a:ext cx="1810503" cy="19835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40EE06C-DDF1-229C-EB96-8A6A4D105586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" y="3805442"/>
            <a:ext cx="1810503" cy="1983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2754496" y="1404328"/>
            <a:ext cx="3815123" cy="382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2024-05-12T19:36:00Z</dcterms:created>
  <dcterms:modified xsi:type="dcterms:W3CDTF">2025-07-12T11:34:57Z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