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5135" y="1801882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lekarz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3108" y="4706184"/>
            <a:ext cx="901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51928" y="3798414"/>
            <a:ext cx="1326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strzykawka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18020" y="213461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tabletka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61" y="2450000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1345" y="3611720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893944" y="698112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7454" y="2141223"/>
            <a:ext cx="1060796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9827" y="761892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732289" y="368830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radosny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2625736" y="4680671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wesoły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949719" y="3377311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smutny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2177010" y="1986751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żółty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772" y="2312033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1541" y="1813270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893944" y="560145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5210" y="715479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2784" y="3587765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550" y="3515615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896948" y="3575811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smutny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625091" y="311866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przygnębiony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2255316" y="208847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głodny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773457" y="4780182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śpiący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752853" y="4810904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ładny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750" y="2217403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635" y="3678451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5017144" y="582357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188" y="620849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7750" y="1740301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8102" y="3454676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515571" y="3410887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błyszczący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429558" y="4849863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lśniący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458824" y="1817857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żółty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782741" y="4625433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kosztowny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4139559" y="2938980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ładny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9452" y="1017492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877" y="2556401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219310" y="3210156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052" y="697231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9921" y="3318809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689" y="697231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881888" y="250615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bobas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739190" y="3992740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dziecko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257892" y="2208369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słodki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720889" y="2184911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ładny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861445" y="475702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miły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94" y="1014582"/>
            <a:ext cx="5054028" cy="479776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277860" y="2002155"/>
            <a:ext cx="3833495" cy="38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50"/>
                            </p:stCondLst>
                            <p:childTnLst>
                              <p:par>
                                <p:cTn id="3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21</cp:revision>
  <dcterms:created xsi:type="dcterms:W3CDTF">2024-05-09T19:46:00Z</dcterms:created>
  <dcterms:modified xsi:type="dcterms:W3CDTF">2025-07-12T11:59:39Z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</Properties>
</file>