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12.07.2025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354" y="4189666"/>
            <a:ext cx="1808506" cy="18085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DECEE5-C3FC-0C72-97A0-8D4FA6C72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44" y="1682359"/>
            <a:ext cx="4069164" cy="4069164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3</cp:revision>
  <dcterms:created xsi:type="dcterms:W3CDTF">2024-04-20T15:59:28Z</dcterms:created>
  <dcterms:modified xsi:type="dcterms:W3CDTF">2025-07-12T12:31:53Z</dcterms:modified>
</cp:coreProperties>
</file>