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530278" y="-392047"/>
            <a:ext cx="5366988" cy="6477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15" y="3560476"/>
            <a:ext cx="3272312" cy="3272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-13239"/>
          <a:stretch>
            <a:fillRect/>
          </a:stretch>
        </p:blipFill>
        <p:spPr>
          <a:xfrm rot="18725016">
            <a:off x="3592149" y="845007"/>
            <a:ext cx="1949196" cy="2274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211" b="-4379"/>
          <a:stretch>
            <a:fillRect/>
          </a:stretch>
        </p:blipFill>
        <p:spPr>
          <a:xfrm rot="18725016">
            <a:off x="3447658" y="697486"/>
            <a:ext cx="1927242" cy="2295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455465" y="3222658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437839" y="3525216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568" y="303293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568" y="3043694"/>
            <a:ext cx="1966113" cy="19661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2" y="729762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5459401" y="1041470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08607">
            <a:off x="4735013" y="2998161"/>
            <a:ext cx="1154775" cy="6234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08607">
            <a:off x="4738157" y="2998161"/>
            <a:ext cx="1154775" cy="6234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1" y="2139811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1" y="2165530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21" y="2191570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20" y="2171378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" y="5659649"/>
            <a:ext cx="1160839" cy="10045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50" y="863912"/>
            <a:ext cx="4390241" cy="4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Администратор</cp:lastModifiedBy>
  <cp:revision>3</cp:revision>
  <dcterms:created xsi:type="dcterms:W3CDTF">2024-11-28T20:26:19Z</dcterms:created>
  <dcterms:modified xsi:type="dcterms:W3CDTF">2025-07-12T12:45:44Z</dcterms:modified>
</cp:coreProperties>
</file>