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Yszy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37667" y="2061675"/>
            <a:ext cx="823296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Oszo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Uszu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Ysza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9102" y="2087794"/>
            <a:ext cx="782583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Asza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284914" y="3549013"/>
            <a:ext cx="816264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Esze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886575" y="260604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20</cp:revision>
  <dcterms:created xsi:type="dcterms:W3CDTF">2024-05-05T16:12:00Z</dcterms:created>
  <dcterms:modified xsi:type="dcterms:W3CDTF">2025-07-12T13:19:12Z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</Properties>
</file>