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6AF88-F09C-42BF-AE68-F56BF09CE4C1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6AF88-F09C-42BF-AE68-F56BF09CE4C1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594EF-8644-4EAA-BF0E-2E0DC73C8B6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0" y="1860901"/>
            <a:ext cx="6000160" cy="6000160"/>
          </a:xfrm>
          <a:prstGeom prst="rect">
            <a:avLst/>
          </a:prstGeom>
        </p:spPr>
      </p:pic>
      <p:sp>
        <p:nvSpPr>
          <p:cNvPr id="11" name="Хмара 10"/>
          <p:cNvSpPr/>
          <p:nvPr/>
        </p:nvSpPr>
        <p:spPr>
          <a:xfrm>
            <a:off x="2288779" y="1967772"/>
            <a:ext cx="2388978" cy="1248339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Arial Black" panose="020B0A04020102020204" pitchFamily="34" charset="0"/>
              </a:rPr>
              <a:t>YSZ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106" y="1807669"/>
            <a:ext cx="2198361" cy="140844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383" y="285369"/>
            <a:ext cx="1737961" cy="111347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6164" y="1827050"/>
            <a:ext cx="2239642" cy="143488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969" y="502597"/>
            <a:ext cx="1737961" cy="111347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980" y="285368"/>
            <a:ext cx="1737961" cy="1113473"/>
          </a:xfrm>
          <a:prstGeom prst="rect">
            <a:avLst/>
          </a:prstGeom>
        </p:spPr>
      </p:pic>
      <p:sp>
        <p:nvSpPr>
          <p:cNvPr id="38" name="Прямокутник 37"/>
          <p:cNvSpPr/>
          <p:nvPr/>
        </p:nvSpPr>
        <p:spPr>
          <a:xfrm>
            <a:off x="2894077" y="726735"/>
            <a:ext cx="13532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dirty="0">
                <a:solidFill>
                  <a:srgbClr val="002060"/>
                </a:solidFill>
                <a:latin typeface="Arial Black" panose="020B0A04020102020204" pitchFamily="34" charset="0"/>
              </a:rPr>
              <a:t>OSZ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5331819" y="2168983"/>
            <a:ext cx="13244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dirty="0">
                <a:solidFill>
                  <a:srgbClr val="002060"/>
                </a:solidFill>
                <a:latin typeface="Arial Black" panose="020B0A04020102020204" pitchFamily="34" charset="0"/>
              </a:rPr>
              <a:t>ASZ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Прямокутник 39"/>
          <p:cNvSpPr/>
          <p:nvPr/>
        </p:nvSpPr>
        <p:spPr>
          <a:xfrm>
            <a:off x="5333593" y="443408"/>
            <a:ext cx="1295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dirty="0">
                <a:solidFill>
                  <a:srgbClr val="002060"/>
                </a:solidFill>
                <a:latin typeface="Arial Black" panose="020B0A04020102020204" pitchFamily="34" charset="0"/>
              </a:rPr>
              <a:t>ESZ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1" name="Прямокутник 40"/>
          <p:cNvSpPr/>
          <p:nvPr/>
        </p:nvSpPr>
        <p:spPr>
          <a:xfrm>
            <a:off x="7873421" y="2154283"/>
            <a:ext cx="11256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dirty="0">
                <a:solidFill>
                  <a:srgbClr val="002060"/>
                </a:solidFill>
                <a:latin typeface="Arial Black" panose="020B0A04020102020204" pitchFamily="34" charset="0"/>
              </a:rPr>
              <a:t>ISZ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2" name="Прямокутник 41"/>
          <p:cNvSpPr/>
          <p:nvPr/>
        </p:nvSpPr>
        <p:spPr>
          <a:xfrm>
            <a:off x="7725187" y="468945"/>
            <a:ext cx="13023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dirty="0">
                <a:solidFill>
                  <a:srgbClr val="002060"/>
                </a:solidFill>
                <a:latin typeface="Arial Black" panose="020B0A04020102020204" pitchFamily="34" charset="0"/>
              </a:rPr>
              <a:t>YSZ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589" y="-212381"/>
            <a:ext cx="4078861" cy="40788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830" y="887888"/>
            <a:ext cx="1684223" cy="1079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7100" y="735496"/>
            <a:ext cx="2205579" cy="1414165"/>
          </a:xfrm>
          <a:prstGeom prst="rect">
            <a:avLst/>
          </a:prstGeom>
        </p:spPr>
      </p:pic>
      <p:sp>
        <p:nvSpPr>
          <p:cNvPr id="22" name="Прямокутник 21"/>
          <p:cNvSpPr/>
          <p:nvPr/>
        </p:nvSpPr>
        <p:spPr>
          <a:xfrm>
            <a:off x="388018" y="1073336"/>
            <a:ext cx="13244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dirty="0">
                <a:solidFill>
                  <a:srgbClr val="002060"/>
                </a:solidFill>
                <a:latin typeface="Arial Black" panose="020B0A04020102020204" pitchFamily="34" charset="0"/>
              </a:rPr>
              <a:t>ASZ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Прямокутник 22"/>
          <p:cNvSpPr/>
          <p:nvPr/>
        </p:nvSpPr>
        <p:spPr>
          <a:xfrm>
            <a:off x="9793334" y="1073336"/>
            <a:ext cx="13484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dirty="0">
                <a:solidFill>
                  <a:srgbClr val="002060"/>
                </a:solidFill>
                <a:latin typeface="Arial Black" panose="020B0A04020102020204" pitchFamily="34" charset="0"/>
              </a:rPr>
              <a:t>USZ</a:t>
            </a:r>
            <a:endParaRPr lang="uk-UA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494395" y="3326765"/>
            <a:ext cx="3531235" cy="35312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22" grpId="1"/>
      <p:bldP spid="22" grpId="2"/>
      <p:bldP spid="23" grpId="0"/>
      <p:bldP spid="2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9</cp:revision>
  <dcterms:created xsi:type="dcterms:W3CDTF">2024-05-03T09:15:00Z</dcterms:created>
  <dcterms:modified xsi:type="dcterms:W3CDTF">2025-07-12T13:20:45Z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5DF0EFFEDE02403D85E7497E432101FE_12</vt:lpwstr>
  </property>
  <property fmtid="{D5CDD505-2E9C-101B-9397-08002B2CF9AE}" pid="3" name="KSOProductBuildVer">
    <vt:lpwstr>1033-12.2.0.17153</vt:lpwstr>
  </property>
</Properties>
</file>