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106" d="100"/>
          <a:sy n="106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38" name="герой 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52" r="-62307"/>
          <a:stretch>
            <a:fillRect/>
          </a:stretch>
        </p:blipFill>
        <p:spPr>
          <a:xfrm>
            <a:off x="9040495" y="1641475"/>
            <a:ext cx="3185795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6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76518" y="2501876"/>
              <a:ext cx="839896" cy="97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2024-04-04T05:17:00Z</dcterms:created>
  <dcterms:modified xsi:type="dcterms:W3CDTF">2025-07-12T14:10:36Z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