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83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6D8BBB8-3778-BC86-E42B-51F662D41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D75DABAF-EA9D-8E06-6958-4DC89D657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48" y="3687116"/>
            <a:ext cx="3066545" cy="3066545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E8874B1-9BA8-A45C-1AE1-FC7D6623E3B1}"/>
              </a:ext>
            </a:extLst>
          </p:cNvPr>
          <p:cNvGrpSpPr/>
          <p:nvPr/>
        </p:nvGrpSpPr>
        <p:grpSpPr>
          <a:xfrm>
            <a:off x="3413125" y="4889500"/>
            <a:ext cx="2070100" cy="2070100"/>
            <a:chOff x="2260600" y="4572000"/>
            <a:chExt cx="2387600" cy="2387600"/>
          </a:xfrm>
        </p:grpSpPr>
        <p:pic>
          <p:nvPicPr>
            <p:cNvPr id="7" name="Рисунок 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F44D0233-C02C-2683-458F-887BDB289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A5C04D-5183-E716-113D-FADB8DEA42D9}"/>
                </a:ext>
              </a:extLst>
            </p:cNvPr>
            <p:cNvSpPr txBox="1"/>
            <p:nvPr/>
          </p:nvSpPr>
          <p:spPr>
            <a:xfrm>
              <a:off x="2662982" y="5360309"/>
              <a:ext cx="1510890" cy="1171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SZ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33D0F9F-58A3-AA1F-56D8-8A66F1068F40}"/>
              </a:ext>
            </a:extLst>
          </p:cNvPr>
          <p:cNvGrpSpPr/>
          <p:nvPr/>
        </p:nvGrpSpPr>
        <p:grpSpPr>
          <a:xfrm>
            <a:off x="5846310" y="4889500"/>
            <a:ext cx="2070100" cy="2070100"/>
            <a:chOff x="2260600" y="4572000"/>
            <a:chExt cx="2387600" cy="2387600"/>
          </a:xfrm>
        </p:grpSpPr>
        <p:pic>
          <p:nvPicPr>
            <p:cNvPr id="12" name="Рисунок 1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E3E7CDC2-DA08-546A-29BF-F85D5EC4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40EC41-CB82-D755-2BD1-849DEFC5C617}"/>
                </a:ext>
              </a:extLst>
            </p:cNvPr>
            <p:cNvSpPr txBox="1"/>
            <p:nvPr/>
          </p:nvSpPr>
          <p:spPr>
            <a:xfrm>
              <a:off x="3045963" y="5373161"/>
              <a:ext cx="861940" cy="1171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Ż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5" name="Рисунок 14" descr="Изображение выглядит как вешалка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DA71AF-455F-D671-FF4A-1C2B84989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40" y="2076516"/>
            <a:ext cx="1500977" cy="150097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7" name="Рисунок 16" descr="Изображение выглядит как искусство, иллюстрация,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3FE03690-95E0-A1F7-CF2A-D47E7B89B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47" y="3036065"/>
            <a:ext cx="1299912" cy="129991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9" name="Рисунок 18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C3A35DE0-BB1A-1319-F596-6CAD0DC31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4" y="3422974"/>
            <a:ext cx="1211697" cy="93360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F49FBB5-A197-A3F7-E255-C44A7E669E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7723" y="127932"/>
            <a:ext cx="1529661" cy="152966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62BA538-E247-E2A1-044A-C403B3F188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5774" y="249740"/>
            <a:ext cx="1435495" cy="1435495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D779851-24BA-BDB8-D6AC-10B7418325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5148" y="1608002"/>
            <a:ext cx="1475576" cy="1475576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9" name="Рисунок 28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98DD64C9-56E9-9184-56F6-7B51DB5BA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26" y="730857"/>
            <a:ext cx="1644402" cy="173433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3" name="Рисунок 32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E19B5D45-B84B-30B3-C6D8-CEBC5FA00C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37" y="3030894"/>
            <a:ext cx="1341110" cy="134111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5" name="Рисунок 34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F42FD413-E59F-943F-BA78-84D346051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3" y="741673"/>
            <a:ext cx="1299911" cy="129991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0049A03-AC68-2842-EB43-92A5422B23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06382">
            <a:off x="1958138" y="1740186"/>
            <a:ext cx="1488715" cy="14887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B3A858-5E75-69F5-02D1-A6D52D7189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08F01DF6-759F-0267-726F-8FF03C78B4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39" y="1553918"/>
            <a:ext cx="1667328" cy="16673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Рисунок 17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BDAC2D61-EC3D-8C43-3768-5DCB61A24C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403" y="127932"/>
            <a:ext cx="1558517" cy="155851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Рисунок 21" descr="Изображение выглядит как аксессуар, Багаж и сумки, чемодан, багаж&#10;&#10;Автоматически созданное описание">
            <a:extLst>
              <a:ext uri="{FF2B5EF4-FFF2-40B4-BE49-F238E27FC236}">
                <a16:creationId xmlns:a16="http://schemas.microsoft.com/office/drawing/2014/main" id="{02B34536-CA1F-910F-19C2-414BC5F017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23" y="71320"/>
            <a:ext cx="1238547" cy="12385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6" name="Рисунок 25" descr="Изображение выглядит как Декоративная подушка, подушка&#10;&#10;Автоматически созданное описание">
            <a:extLst>
              <a:ext uri="{FF2B5EF4-FFF2-40B4-BE49-F238E27FC236}">
                <a16:creationId xmlns:a16="http://schemas.microsoft.com/office/drawing/2014/main" id="{9E75F6B8-4FD5-6373-56E5-76B946A9F18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049" y="1941387"/>
            <a:ext cx="1505044" cy="15050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 descr="Изображение выглядит как круг, символ, аксессуар,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3944810F-997A-C146-E6D6-A943D8B84D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8" y="129487"/>
            <a:ext cx="4835569" cy="498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0.14922 0.47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21354 0.3379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4823 0.2914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49857 0.6597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20156 0.61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12096 0.7076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12305 0.447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22969 0.3053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25833 0.52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8724 0.7421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55391 0.5148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5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39362 0.46343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0.33347 0.76598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3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24753 0.7268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3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14</cp:revision>
  <dcterms:created xsi:type="dcterms:W3CDTF">2024-07-21T13:02:50Z</dcterms:created>
  <dcterms:modified xsi:type="dcterms:W3CDTF">2025-07-17T09:48:58Z</dcterms:modified>
</cp:coreProperties>
</file>