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3300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07/17/2025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Gorący</a:t>
            </a:r>
            <a:r>
              <a:rPr lang="ru-RU" sz="2400" dirty="0"/>
              <a:t> - </a:t>
            </a:r>
            <a:r>
              <a:rPr lang="en-US" sz="2400" dirty="0"/>
              <a:t>Zimny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58832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Lekki</a:t>
            </a:r>
            <a:r>
              <a:rPr lang="ru-RU" sz="2400" dirty="0"/>
              <a:t> - </a:t>
            </a:r>
            <a:r>
              <a:rPr lang="en-US" sz="2400" dirty="0" err="1"/>
              <a:t>Ciężki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55167" y="2560104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Otwarte</a:t>
            </a:r>
            <a:r>
              <a:rPr lang="ru-RU" sz="2400" dirty="0"/>
              <a:t> - </a:t>
            </a:r>
            <a:r>
              <a:rPr lang="en-US" sz="2400" dirty="0" err="1"/>
              <a:t>Zamknięte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6690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Kwaśny</a:t>
            </a:r>
            <a:r>
              <a:rPr lang="ru-RU" sz="2400" dirty="0"/>
              <a:t> - </a:t>
            </a:r>
            <a:r>
              <a:rPr lang="en-US" sz="2400" dirty="0" err="1"/>
              <a:t>Słodki</a:t>
            </a:r>
            <a:endParaRPr lang="ru-KZ" sz="2400" dirty="0"/>
          </a:p>
        </p:txBody>
      </p:sp>
      <p:pic>
        <p:nvPicPr>
          <p:cNvPr id="5" name="Соник">
            <a:extLst>
              <a:ext uri="{FF2B5EF4-FFF2-40B4-BE49-F238E27FC236}">
                <a16:creationId xmlns:a16="http://schemas.microsoft.com/office/drawing/2014/main" id="{BF7FE7E8-D5B4-4C1B-A522-E50CBB6E0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92" y="3817835"/>
            <a:ext cx="3110687" cy="309811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55167" y="2549485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Duży</a:t>
            </a:r>
            <a:r>
              <a:rPr lang="ru-RU" sz="2400" dirty="0"/>
              <a:t> - </a:t>
            </a:r>
            <a:r>
              <a:rPr lang="en-US" sz="2400" dirty="0"/>
              <a:t>Mały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2024-04-04T14:54:16Z</dcterms:created>
  <dcterms:modified xsi:type="dcterms:W3CDTF">2025-07-17T09:55:05Z</dcterms:modified>
</cp:coreProperties>
</file>