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3034146"/>
            <a:ext cx="3671455" cy="3869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12" y="4714452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85" y="48292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28" y="4985445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38373CB-D314-00FE-A6B4-110B3BBF26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6" y="4648993"/>
            <a:ext cx="1854754" cy="1854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F53FEF6-E6E8-5B7B-5F2E-E9CA061A83AF}"/>
              </a:ext>
            </a:extLst>
          </p:cNvPr>
          <p:cNvGrpSpPr/>
          <p:nvPr/>
        </p:nvGrpSpPr>
        <p:grpSpPr>
          <a:xfrm>
            <a:off x="6698845" y="4676916"/>
            <a:ext cx="1876651" cy="1646238"/>
            <a:chOff x="10028153" y="6693655"/>
            <a:chExt cx="1876651" cy="164623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6F9CB51-5F0A-9136-0DD5-AF3170322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44037" y="6693655"/>
              <a:ext cx="1360767" cy="160646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625420F-BA35-5E96-9132-7C18E2AAD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28153" y="6733432"/>
              <a:ext cx="1360767" cy="160646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41641 -0.146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41172 -0.1682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42266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2024-08-15T16:51:05Z</dcterms:created>
  <dcterms:modified xsi:type="dcterms:W3CDTF">2025-07-17T10:02:43Z</dcterms:modified>
</cp:coreProperties>
</file>