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photoAlbum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406CA-C881-4512-9FC0-ED87F42B02A7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60731-0DCF-4216-AA9A-FEBC9C32448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9532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Мышенок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хочет забрать сыр, но сначала нужно заглянуть в каждый чемодан и карман и озвучить, что нашел мышонок</a:t>
            </a:r>
            <a:r>
              <a:rPr lang="ru-RU" dirty="0"/>
              <a:t>.</a:t>
            </a:r>
            <a:endParaRPr lang="ru-UA" dirty="0"/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60731-0DCF-4216-AA9A-FEBC9C32448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832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E4EB2-6D84-7E21-C80C-2819D8D97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604AB9-906C-1F19-FE36-BC132D46C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ADAC4-86A0-D90F-5B5A-C008DA95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893F66-9605-460C-BC56-73338AE5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C9061E-86DA-4848-C772-F38CB6DA7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4891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B1B62-33BF-F4AA-4165-B290CE23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F1CC04-FDFD-129D-EB80-25F6BDCF6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D4A7E-0EA3-E58B-7F6A-29019DE8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EB5503-1242-7190-5F6D-ACED16D7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B6605-F054-0551-462A-BC062499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0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19367E-E3E4-3A6D-B795-1F81C732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EC17B6-2277-2F22-4E51-35560A3B7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75A73-375F-7BF8-C224-39B38538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BE6F8-00BA-1A7C-A381-46459C17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D8913B-857D-E445-BB66-76FCAACC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634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125D9-F959-64A5-250C-858650873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481EC-87B7-549C-D994-D5A8E5B13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11583-C80B-227E-5692-C709D162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8EA84-1D40-D5F6-B825-FFAA1791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B879F-719A-0E76-4ED3-83A573C1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131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A8ABF-C002-D8B7-B3EF-D50BE0EB5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7DD49A-FF92-BD70-8ACB-3FEE1A26D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084B5-638F-F825-2308-61C93A7E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CEC38-C818-5C72-1E91-9D6844AAD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E979D-D8A4-5AEF-6365-C1E64075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871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10A4C-5B21-0B26-AEAA-1DEE90C7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EA22E-1BBF-7D6D-0304-19113CE29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C44E5A-8862-7B69-AD76-EAE033863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876E3D-E936-77CE-DD7A-40AA10BE6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EAE052-C2B2-C2B3-B87E-17665106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B7AFD6-C270-51FC-92F4-F501209BC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008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A90F8-D251-1CDC-D263-468F2F67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AB0555-C41A-CC24-9301-D7C8A4E94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EAD007-DA9F-A496-5300-1C746C5C4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721679-61D2-5500-DD46-2F9E13DF8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3382CD-B63D-45E8-8108-0406F27AB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97F077-5849-6EBC-780A-2FEDCD6B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D7036F-9A38-C493-CBC2-891003FE4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0DD533-9E5C-2928-4AE1-E91B6CE9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62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1F014-ED26-B2DE-841F-67F18829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8BA3FF-E45B-D6B5-FD6C-4C9A3555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67CE32-CB64-CEB0-BC9B-1D9D778A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920AA-6216-A995-821C-C15876EE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500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8B88F5-D22F-43E2-266D-B53D1A91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1B9A28-9422-F513-CB0A-356182DA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0F19F0-27CE-5C20-22C2-20D861BE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345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C33835-8738-0714-4900-3A24A595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D8716-E13F-7935-953F-3072E1F78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A74143-E9CC-0D8F-247F-D97C139A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7BC5F-2A45-3AAD-C251-4DB29147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1EEFF5-AF0A-429E-00FD-8DA11645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EDD13-AC0E-1F34-2159-6D84331C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607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A6473-9951-7C2F-4A7D-C7AEA20FF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4B962A-D83F-1488-EB16-747ACB52C4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95B0EE-C81F-5295-EE39-00B9870D4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ED2663-69CC-D5C2-75AA-95F890956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22917D-15D3-C3BD-6948-124C76D6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906B6F-3D24-D993-C6CB-CA747C439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275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2EB28-5CE4-D8D9-ED85-8CE71A48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6CCA0C-D076-3A7A-1717-6719CC1D3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C3B71-2DB4-259D-3B91-07B527455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82BA-F416-451E-A56B-9669D91A8A42}" type="datetimeFigureOut">
              <a:rPr lang="ru-UA" smtClean="0"/>
              <a:t>17.07.2025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1541BB-9533-6BBF-642C-F06242E46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4BDF3B-0677-5411-94F6-F369661CF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6B78-9FC9-4F48-8018-20EBAA34A6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904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AA0AB-52E3-44DA-D0D2-3D065EA2C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63936" cy="695082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D2A295-E3D3-4E10-7002-4E573D6703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6867">
            <a:off x="3010027" y="5349914"/>
            <a:ext cx="1598909" cy="1598909"/>
          </a:xfrm>
          <a:prstGeom prst="rect">
            <a:avLst/>
          </a:prstGeom>
          <a:effectLst>
            <a:glow rad="22136">
              <a:schemeClr val="tx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D347FBA-967B-D910-CB58-86CA857AF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338577">
            <a:off x="4347184" y="2562790"/>
            <a:ext cx="1552253" cy="1552253"/>
          </a:xfrm>
          <a:prstGeom prst="rect">
            <a:avLst/>
          </a:prstGeom>
          <a:effectLst>
            <a:glow rad="127000">
              <a:schemeClr val="tx1">
                <a:alpha val="99522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8DDEAF-44C7-6784-6048-B7BD4047E1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93" y="4765002"/>
            <a:ext cx="1719108" cy="1719108"/>
          </a:xfrm>
          <a:prstGeom prst="rect">
            <a:avLst/>
          </a:prstGeom>
          <a:effectLst>
            <a:glow rad="76352">
              <a:schemeClr val="tx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A4BA123-44CD-2565-1FEC-8088D661A9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38665">
            <a:off x="8658175" y="1848993"/>
            <a:ext cx="1480484" cy="1480484"/>
          </a:xfrm>
          <a:prstGeom prst="rect">
            <a:avLst/>
          </a:prstGeom>
          <a:effectLst>
            <a:glow rad="90284">
              <a:schemeClr val="tx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15D18E-F51C-1100-FCC2-36D1E7771C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074" y="3824491"/>
            <a:ext cx="2984771" cy="298477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3B2D64-0E77-2A0C-207D-0DE15F22B1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5493" y="2146427"/>
            <a:ext cx="1326500" cy="1326500"/>
          </a:xfrm>
          <a:prstGeom prst="rect">
            <a:avLst/>
          </a:prstGeom>
          <a:effectLst>
            <a:glow rad="165293">
              <a:schemeClr val="tx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563AA38-39DF-57B9-3558-D5911594751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5" y="1183151"/>
            <a:ext cx="1436115" cy="1436115"/>
          </a:xfrm>
          <a:prstGeom prst="rect">
            <a:avLst/>
          </a:prstGeom>
          <a:effectLst>
            <a:glow rad="127000">
              <a:schemeClr val="tx1">
                <a:alpha val="85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268B90-E1AF-D6F6-5B6B-2EA352F177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29" y="4629721"/>
            <a:ext cx="2123612" cy="2123612"/>
          </a:xfrm>
          <a:prstGeom prst="rect">
            <a:avLst/>
          </a:prstGeom>
          <a:effectLst>
            <a:glow rad="50610">
              <a:schemeClr val="tx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E131DC-1D12-3C6E-5294-9359E10530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 flipH="1">
            <a:off x="6558153" y="5080292"/>
            <a:ext cx="1633216" cy="1456517"/>
          </a:xfrm>
          <a:prstGeom prst="rect">
            <a:avLst/>
          </a:prstGeom>
          <a:effectLst>
            <a:glow rad="134121">
              <a:schemeClr val="tx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D7B442-7FBC-0D63-7740-1767C0291D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50" y="31364"/>
            <a:ext cx="1161288" cy="1161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A02435-7FAE-F3D5-7332-AE0D0F3C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12685" r="12045" b="11187"/>
          <a:stretch/>
        </p:blipFill>
        <p:spPr>
          <a:xfrm>
            <a:off x="1289628" y="1695734"/>
            <a:ext cx="1986920" cy="19034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1C2E87-5C18-D7F6-4552-945A11F8A65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6" t="15736" r="14354" b="13281"/>
          <a:stretch/>
        </p:blipFill>
        <p:spPr>
          <a:xfrm>
            <a:off x="4797420" y="4007096"/>
            <a:ext cx="1760733" cy="17718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EE2978-0D8A-018B-0EA8-02055C45207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t="14123" r="11260" b="9124"/>
          <a:stretch/>
        </p:blipFill>
        <p:spPr>
          <a:xfrm>
            <a:off x="2386416" y="4192824"/>
            <a:ext cx="2048047" cy="20004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62C3C2-ABE5-A5D5-ACDB-790E55D427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12694" r="8724" b="18882"/>
          <a:stretch/>
        </p:blipFill>
        <p:spPr>
          <a:xfrm>
            <a:off x="3678828" y="1762095"/>
            <a:ext cx="2010859" cy="174102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BE93B63-7BE1-56C2-9219-B9E094051A7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13932" r="11051" b="18076"/>
          <a:stretch/>
        </p:blipFill>
        <p:spPr>
          <a:xfrm>
            <a:off x="7099660" y="4664788"/>
            <a:ext cx="1552606" cy="156764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0DA7898-B3CC-39EE-6E6E-43FAE4BDC4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17129" r="7308" b="7177"/>
          <a:stretch/>
        </p:blipFill>
        <p:spPr>
          <a:xfrm>
            <a:off x="5760600" y="1762095"/>
            <a:ext cx="1945209" cy="17707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FF4135-6265-AAFF-7C0A-B9E7B208CA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t="17028" r="11116" b="16194"/>
          <a:stretch/>
        </p:blipFill>
        <p:spPr>
          <a:xfrm>
            <a:off x="7780844" y="1887763"/>
            <a:ext cx="1762042" cy="158516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25EA7CA-6BA4-BD04-2FC1-8EC6C1C80F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62" y="1920350"/>
            <a:ext cx="3215780" cy="3165533"/>
          </a:xfrm>
          <a:prstGeom prst="rect">
            <a:avLst/>
          </a:prstGeom>
          <a:effectLst>
            <a:glow rad="17138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911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76198 -0.4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22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Администратор</cp:lastModifiedBy>
  <cp:revision>12</cp:revision>
  <dcterms:created xsi:type="dcterms:W3CDTF">2024-11-20T16:20:38Z</dcterms:created>
  <dcterms:modified xsi:type="dcterms:W3CDTF">2025-07-17T10:05:06Z</dcterms:modified>
</cp:coreProperties>
</file>