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C03B-660A-41D9-BF6F-822A4C3CB31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24"/>
            <a:ext cx="12192000" cy="69668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22192" y="585335"/>
          <a:ext cx="5691304" cy="57035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39" y="1992914"/>
            <a:ext cx="1347652" cy="1347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61" y="3403541"/>
            <a:ext cx="1492046" cy="14920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91" y="4890470"/>
            <a:ext cx="1421271" cy="14212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1" y="1970021"/>
            <a:ext cx="1513727" cy="15137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640862"/>
            <a:ext cx="1432783" cy="1432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109" y="4951146"/>
            <a:ext cx="1300010" cy="130001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2339" y="3519059"/>
            <a:ext cx="1325675" cy="13256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2733" y="2144019"/>
            <a:ext cx="1221598" cy="122159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347" y="711025"/>
            <a:ext cx="1237208" cy="12372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06873" y="2033038"/>
            <a:ext cx="1369434" cy="1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86403" y="611722"/>
            <a:ext cx="1370755" cy="136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9557" y="2031168"/>
            <a:ext cx="1352748" cy="135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ŻA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1" y="583511"/>
            <a:ext cx="1529621" cy="139908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845342" y="617883"/>
            <a:ext cx="1376851" cy="1357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5" y="2012992"/>
            <a:ext cx="1431260" cy="14312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19" y="4875605"/>
            <a:ext cx="1440007" cy="144000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841117" y="4871459"/>
            <a:ext cx="1378874" cy="1351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ŻA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566596"/>
            <a:ext cx="1492046" cy="14920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51" y="3459383"/>
            <a:ext cx="1347652" cy="13476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36" y="3430184"/>
            <a:ext cx="1431260" cy="143126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5" y="4922386"/>
            <a:ext cx="1431260" cy="14312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70836" y="3454642"/>
            <a:ext cx="1372249" cy="136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84076" y="4890088"/>
            <a:ext cx="1385124" cy="134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ŻO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097601" y="4886324"/>
            <a:ext cx="1397367" cy="132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2435" y="3474650"/>
            <a:ext cx="1367700" cy="132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ŻO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32" y="1204161"/>
            <a:ext cx="4448175" cy="457644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76225" y="2199005"/>
            <a:ext cx="383540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47" grpId="0" animBg="1"/>
      <p:bldP spid="46" grpId="0" animBg="1"/>
      <p:bldP spid="11" grpId="0" animBg="1"/>
      <p:bldP spid="53" grpId="0" animBg="1"/>
      <p:bldP spid="54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17</cp:revision>
  <dcterms:created xsi:type="dcterms:W3CDTF">2024-04-16T05:25:00Z</dcterms:created>
  <dcterms:modified xsi:type="dcterms:W3CDTF">2025-07-17T11:18:04Z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B360D1558AB64DB1996A92A87E8466A8_12</vt:lpwstr>
  </property>
  <property fmtid="{D5CDD505-2E9C-101B-9397-08002B2CF9AE}" pid="3" name="KSOProductBuildVer">
    <vt:lpwstr>1033-12.2.0.17119</vt:lpwstr>
  </property>
</Properties>
</file>