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54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5" d="100"/>
          <a:sy n="75" d="100"/>
        </p:scale>
        <p:origin x="53" y="1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763163-4B68-0D75-362A-E8E1362562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324B73D-688A-4181-9090-115E436709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EFBE5D-B3DE-60C5-12F0-E82CAC3F99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ED7A7-C169-495B-9E69-DC33A7F8C746}" type="datetimeFigureOut">
              <a:rPr lang="ru-RU" smtClean="0"/>
              <a:t>17.07.2025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44E58F-DB7F-F505-91FB-A3008215E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5390126-8CB8-7F37-6670-07D98F68C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1DC7C-19BA-4664-8F3F-1D52CB8ACD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2821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70446E-1BE2-D283-711A-9E1E778B77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56A9176-0F4D-670E-0586-BC6154DFC5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7672473-17F4-D647-D1F8-BF2CF320FC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ED7A7-C169-495B-9E69-DC33A7F8C746}" type="datetimeFigureOut">
              <a:rPr lang="ru-RU" smtClean="0"/>
              <a:t>17.07.2025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9F7D002-2D9D-86C5-9253-5BED4F46D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11C388-7150-7DF8-FF7B-43E91FE9B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1DC7C-19BA-4664-8F3F-1D52CB8ACD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70357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58924B4-3F8F-E51A-16E2-B974A4698C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7DADFFC-A454-44A2-988C-F861D1508C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D37A4FC-C21E-C863-BF49-36D451DC25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ED7A7-C169-495B-9E69-DC33A7F8C746}" type="datetimeFigureOut">
              <a:rPr lang="ru-RU" smtClean="0"/>
              <a:t>17.07.2025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ACFA2CE-BBC5-65F8-B11B-1DD5D2ABF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066E87-D4C9-C333-16A0-BE8C12D4C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1DC7C-19BA-4664-8F3F-1D52CB8ACD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39132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A55AAF-CDEA-51C6-52B1-24B3065C8A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BF37BAD-E409-223A-02EB-FB31814330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FF005F-5396-B68A-DACE-FF15326C2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ED7A7-C169-495B-9E69-DC33A7F8C746}" type="datetimeFigureOut">
              <a:rPr lang="ru-RU" smtClean="0"/>
              <a:t>17.07.2025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4C71B5-E0C2-EC07-70F2-29F090A94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725E86-9C5F-F795-E506-CDD449DE2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1DC7C-19BA-4664-8F3F-1D52CB8ACD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79343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28E493-C0E9-3850-1B6E-26EC300DF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FEC5E62-A414-BDBD-82EA-B1D4DF8A88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80BF568-12A5-F098-429D-40E2628FC4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ED7A7-C169-495B-9E69-DC33A7F8C746}" type="datetimeFigureOut">
              <a:rPr lang="ru-RU" smtClean="0"/>
              <a:t>17.07.2025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68375F-C01D-67BF-58BE-73F5FB3FD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9909C77-9B13-287C-EF06-98196199F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1DC7C-19BA-4664-8F3F-1D52CB8ACD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30178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3A6C87-F41D-4F6A-0044-57C3A6A40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C60F3E6-9F52-F94E-CE90-DFC96A21AC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DFC2180-07B3-D386-9F73-F9C95AE988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29AAE09-A9FE-7016-3123-C5DC598C01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ED7A7-C169-495B-9E69-DC33A7F8C746}" type="datetimeFigureOut">
              <a:rPr lang="ru-RU" smtClean="0"/>
              <a:t>17.07.2025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0AD3FBA-C964-9A25-DF8D-AF8293ABE6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386348B-F1E3-D672-CF9F-252896140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1DC7C-19BA-4664-8F3F-1D52CB8ACD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62516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5D3AAE-D0BD-42FF-EC81-B426229BA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188B9F3-C6CD-47FE-C3A0-71C427E31F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86E372C-FD69-6117-55B2-514DF63B2E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71908C5-974B-EAB9-0A9C-E5113D553D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44C1B8E-A9DB-8B87-90AC-35F0BD177EF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4E33FAD-6413-D859-D3DE-7778B76EE1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ED7A7-C169-495B-9E69-DC33A7F8C746}" type="datetimeFigureOut">
              <a:rPr lang="ru-RU" smtClean="0"/>
              <a:t>17.07.2025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759778E-C6EB-8BFB-67DC-7AB2E8CD6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952C0B3-F37E-657F-8D81-A674CA98E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1DC7C-19BA-4664-8F3F-1D52CB8ACD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49257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C78258-2700-9695-B713-D8C62DFDC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13225DD-96FD-8511-6F3D-B96CC8FC78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ED7A7-C169-495B-9E69-DC33A7F8C746}" type="datetimeFigureOut">
              <a:rPr lang="ru-RU" smtClean="0"/>
              <a:t>17.07.2025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E86F354-4814-0505-DD1F-813991464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22720CF-5E66-9366-E203-F57D1F7BF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1DC7C-19BA-4664-8F3F-1D52CB8ACD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15613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0181312-A44B-794E-4F1D-438B957B90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ED7A7-C169-495B-9E69-DC33A7F8C746}" type="datetimeFigureOut">
              <a:rPr lang="ru-RU" smtClean="0"/>
              <a:t>17.07.2025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9574B1A-A18C-649B-84A3-BEB9DB6F86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FD14A41-D592-06F0-5B6E-F43CB5086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1DC7C-19BA-4664-8F3F-1D52CB8ACD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57130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978D66-241C-A720-18E0-EF92E01DAE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3A92E3E-0C13-0DCF-A60C-8EF2AC0751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AE70A67-562E-2668-269A-41D1BC802D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225FF3D-196A-09BE-AB40-2029A28925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ED7A7-C169-495B-9E69-DC33A7F8C746}" type="datetimeFigureOut">
              <a:rPr lang="ru-RU" smtClean="0"/>
              <a:t>17.07.2025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C8C6CCF-5725-EB74-3D0B-0DC272A9B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9725D3E-3E7C-E679-80AE-CD80BBA94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1DC7C-19BA-4664-8F3F-1D52CB8ACD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38741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783542-0E35-256C-8EB5-F2904B9F3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6716E53-D5A3-1E18-432F-36712333EE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BB356E3-DB07-1941-EA36-3F8C354C9C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8A543D0-CD42-B984-8674-E13CE65FC1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ED7A7-C169-495B-9E69-DC33A7F8C746}" type="datetimeFigureOut">
              <a:rPr lang="ru-RU" smtClean="0"/>
              <a:t>17.07.2025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B36D61C-1CE2-3E5F-FDB5-C45E12F9B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40C0277-8584-2622-576F-9D8D9A260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1DC7C-19BA-4664-8F3F-1D52CB8ACD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0209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DBD93E-9D8A-9513-2198-D9C7FCAA1E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1AD21EE-2F45-86F1-53BF-DE85A0112D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F4E1EB-A69E-E734-2DBF-ED4C065C62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1ED7A7-C169-495B-9E69-DC33A7F8C746}" type="datetimeFigureOut">
              <a:rPr lang="ru-RU" smtClean="0"/>
              <a:t>17.07.2025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D9405E4-323A-3534-C57C-16D8EF9674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88E7690-1CC9-500A-CAB3-8E56A14027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21DC7C-19BA-4664-8F3F-1D52CB8ACD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1226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svg"/><Relationship Id="rId26" Type="http://schemas.openxmlformats.org/officeDocument/2006/relationships/image" Target="../media/image24.svg"/><Relationship Id="rId3" Type="http://schemas.openxmlformats.org/officeDocument/2006/relationships/image" Target="../media/image2.png"/><Relationship Id="rId21" Type="http://schemas.openxmlformats.org/officeDocument/2006/relationships/image" Target="../media/image19.svg"/><Relationship Id="rId7" Type="http://schemas.microsoft.com/office/2007/relationships/hdphoto" Target="../media/hdphoto1.wdp"/><Relationship Id="rId12" Type="http://schemas.openxmlformats.org/officeDocument/2006/relationships/image" Target="../media/image10.sv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4.png"/><Relationship Id="rId15" Type="http://schemas.openxmlformats.org/officeDocument/2006/relationships/image" Target="../media/image13.svg"/><Relationship Id="rId23" Type="http://schemas.openxmlformats.org/officeDocument/2006/relationships/image" Target="../media/image21.svg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DADF10D-56EE-A788-F4CD-1E3BC7812B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6444"/>
            <a:ext cx="12304450" cy="6910887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FD17F892-565E-30E0-391D-6AF3ADF7CF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1558" y="2429597"/>
            <a:ext cx="2510395" cy="2510395"/>
          </a:xfrm>
          <a:prstGeom prst="rect">
            <a:avLst/>
          </a:prstGeom>
        </p:spPr>
      </p:pic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A13F1353-FDD9-8EC0-C964-15CCA53BE7B4}"/>
              </a:ext>
            </a:extLst>
          </p:cNvPr>
          <p:cNvGrpSpPr/>
          <p:nvPr/>
        </p:nvGrpSpPr>
        <p:grpSpPr>
          <a:xfrm>
            <a:off x="10996363" y="5745661"/>
            <a:ext cx="1093531" cy="1017639"/>
            <a:chOff x="110921" y="46441"/>
            <a:chExt cx="497213" cy="505365"/>
          </a:xfrm>
        </p:grpSpPr>
        <p:pic>
          <p:nvPicPr>
            <p:cNvPr id="36" name="Picture 40">
              <a:extLst>
                <a:ext uri="{FF2B5EF4-FFF2-40B4-BE49-F238E27FC236}">
                  <a16:creationId xmlns:a16="http://schemas.microsoft.com/office/drawing/2014/main" id="{70411652-EA8C-5AF6-D237-841CE1CA8E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10921" y="46441"/>
              <a:ext cx="497213" cy="5053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CCE7C61-6DBF-7114-5182-9F1FAA1D245C}"/>
                </a:ext>
              </a:extLst>
            </p:cNvPr>
            <p:cNvSpPr txBox="1"/>
            <p:nvPr/>
          </p:nvSpPr>
          <p:spPr>
            <a:xfrm>
              <a:off x="258705" y="224619"/>
              <a:ext cx="201646" cy="2305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2E33F345-469D-42D0-B631-C047612052B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03229" y="4910622"/>
            <a:ext cx="1814487" cy="1814487"/>
          </a:xfrm>
          <a:prstGeom prst="rect">
            <a:avLst/>
          </a:prstGeom>
        </p:spPr>
      </p:pic>
      <p:grpSp>
        <p:nvGrpSpPr>
          <p:cNvPr id="65" name="1">
            <a:extLst>
              <a:ext uri="{FF2B5EF4-FFF2-40B4-BE49-F238E27FC236}">
                <a16:creationId xmlns:a16="http://schemas.microsoft.com/office/drawing/2014/main" id="{1144BF3E-B0AA-4BAD-BF68-EB333251EDC4}"/>
              </a:ext>
            </a:extLst>
          </p:cNvPr>
          <p:cNvGrpSpPr/>
          <p:nvPr/>
        </p:nvGrpSpPr>
        <p:grpSpPr>
          <a:xfrm>
            <a:off x="79212" y="79224"/>
            <a:ext cx="2472960" cy="2241516"/>
            <a:chOff x="3554019" y="458421"/>
            <a:chExt cx="2472960" cy="2241516"/>
          </a:xfrm>
        </p:grpSpPr>
        <p:pic>
          <p:nvPicPr>
            <p:cNvPr id="66" name="Рисунок 65">
              <a:extLst>
                <a:ext uri="{FF2B5EF4-FFF2-40B4-BE49-F238E27FC236}">
                  <a16:creationId xmlns:a16="http://schemas.microsoft.com/office/drawing/2014/main" id="{EA78E8FB-EF9B-4A6B-8394-D264429842A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554019" y="458421"/>
              <a:ext cx="2472960" cy="2241516"/>
            </a:xfrm>
            <a:prstGeom prst="rect">
              <a:avLst/>
            </a:prstGeom>
            <a:blipFill>
              <a:blip r:embed="rId8"/>
              <a:stretch>
                <a:fillRect/>
              </a:stretch>
            </a:blipFill>
          </p:spPr>
        </p:pic>
        <p:pic>
          <p:nvPicPr>
            <p:cNvPr id="67" name="Рисунок 66">
              <a:extLst>
                <a:ext uri="{FF2B5EF4-FFF2-40B4-BE49-F238E27FC236}">
                  <a16:creationId xmlns:a16="http://schemas.microsoft.com/office/drawing/2014/main" id="{3F008999-649F-49FF-A8D0-F91073BFBD48}"/>
                </a:ext>
              </a:extLst>
            </p:cNvPr>
            <p:cNvPicPr/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146361" y="1099883"/>
              <a:ext cx="1049019" cy="120626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1" name="Скругленный прямоугольник 62">
            <a:extLst>
              <a:ext uri="{FF2B5EF4-FFF2-40B4-BE49-F238E27FC236}">
                <a16:creationId xmlns:a16="http://schemas.microsoft.com/office/drawing/2014/main" id="{FAF7188A-62F1-4576-A9F4-17CFEDDECE0D}"/>
              </a:ext>
            </a:extLst>
          </p:cNvPr>
          <p:cNvSpPr/>
          <p:nvPr/>
        </p:nvSpPr>
        <p:spPr>
          <a:xfrm>
            <a:off x="45716" y="-125981"/>
            <a:ext cx="2561074" cy="2587481"/>
          </a:xfrm>
          <a:prstGeom prst="round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4800" b="1" dirty="0">
              <a:solidFill>
                <a:schemeClr val="tx1"/>
              </a:solidFill>
            </a:endParaRPr>
          </a:p>
          <a:p>
            <a:pPr algn="ctr"/>
            <a:r>
              <a:rPr lang="ru-RU" sz="4800" b="1" dirty="0">
                <a:solidFill>
                  <a:schemeClr val="tx1"/>
                </a:solidFill>
              </a:rPr>
              <a:t>1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A5E77C86-E591-4B84-98B3-8DC138EF198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5" b="-13278"/>
          <a:stretch/>
        </p:blipFill>
        <p:spPr>
          <a:xfrm flipH="1">
            <a:off x="456803" y="626909"/>
            <a:ext cx="1610063" cy="1314460"/>
          </a:xfrm>
          <a:prstGeom prst="rect">
            <a:avLst/>
          </a:prstGeom>
        </p:spPr>
      </p:pic>
      <p:grpSp>
        <p:nvGrpSpPr>
          <p:cNvPr id="86" name="1">
            <a:extLst>
              <a:ext uri="{FF2B5EF4-FFF2-40B4-BE49-F238E27FC236}">
                <a16:creationId xmlns:a16="http://schemas.microsoft.com/office/drawing/2014/main" id="{72A4BCDF-1AD3-4044-A80A-20EFB78E4CE7}"/>
              </a:ext>
            </a:extLst>
          </p:cNvPr>
          <p:cNvGrpSpPr/>
          <p:nvPr/>
        </p:nvGrpSpPr>
        <p:grpSpPr>
          <a:xfrm>
            <a:off x="2208681" y="96631"/>
            <a:ext cx="2472960" cy="2241516"/>
            <a:chOff x="3554019" y="458421"/>
            <a:chExt cx="2472960" cy="2241516"/>
          </a:xfrm>
        </p:grpSpPr>
        <p:pic>
          <p:nvPicPr>
            <p:cNvPr id="87" name="Рисунок 86">
              <a:extLst>
                <a:ext uri="{FF2B5EF4-FFF2-40B4-BE49-F238E27FC236}">
                  <a16:creationId xmlns:a16="http://schemas.microsoft.com/office/drawing/2014/main" id="{9ECAB55B-23B4-495F-B46A-9D78E38DE86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554019" y="458421"/>
              <a:ext cx="2472960" cy="2241516"/>
            </a:xfrm>
            <a:prstGeom prst="rect">
              <a:avLst/>
            </a:prstGeom>
            <a:blipFill>
              <a:blip r:embed="rId8"/>
              <a:stretch>
                <a:fillRect/>
              </a:stretch>
            </a:blipFill>
          </p:spPr>
        </p:pic>
        <p:pic>
          <p:nvPicPr>
            <p:cNvPr id="91" name="Рисунок 90">
              <a:extLst>
                <a:ext uri="{FF2B5EF4-FFF2-40B4-BE49-F238E27FC236}">
                  <a16:creationId xmlns:a16="http://schemas.microsoft.com/office/drawing/2014/main" id="{43CEFFD3-5F98-4E9B-B742-C6E218068BCB}"/>
                </a:ext>
              </a:extLst>
            </p:cNvPr>
            <p:cNvPicPr/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/>
          </p:blipFill>
          <p:spPr bwMode="auto">
            <a:xfrm>
              <a:off x="3773152" y="1294594"/>
              <a:ext cx="2008954" cy="84223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2" name="Скругленный прямоугольник 62">
            <a:extLst>
              <a:ext uri="{FF2B5EF4-FFF2-40B4-BE49-F238E27FC236}">
                <a16:creationId xmlns:a16="http://schemas.microsoft.com/office/drawing/2014/main" id="{A4D6936D-F05F-4B43-8338-82ACB06EDFAC}"/>
              </a:ext>
            </a:extLst>
          </p:cNvPr>
          <p:cNvSpPr/>
          <p:nvPr/>
        </p:nvSpPr>
        <p:spPr>
          <a:xfrm>
            <a:off x="2174009" y="-157884"/>
            <a:ext cx="2561074" cy="2587481"/>
          </a:xfrm>
          <a:prstGeom prst="round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4800" b="1" dirty="0">
              <a:solidFill>
                <a:schemeClr val="tx1"/>
              </a:solidFill>
            </a:endParaRPr>
          </a:p>
          <a:p>
            <a:pPr algn="ctr"/>
            <a:r>
              <a:rPr lang="ru-RU" sz="4800" b="1" dirty="0">
                <a:solidFill>
                  <a:schemeClr val="tx1"/>
                </a:solidFill>
              </a:rPr>
              <a:t>2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93" name="Рисунок 92">
            <a:extLst>
              <a:ext uri="{FF2B5EF4-FFF2-40B4-BE49-F238E27FC236}">
                <a16:creationId xmlns:a16="http://schemas.microsoft.com/office/drawing/2014/main" id="{F9B26FB5-9283-48D3-A04F-0D9ABD3C1CDA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491798" y="459872"/>
            <a:ext cx="1811095" cy="1641595"/>
          </a:xfrm>
          <a:prstGeom prst="rect">
            <a:avLst/>
          </a:prstGeom>
        </p:spPr>
      </p:pic>
      <p:grpSp>
        <p:nvGrpSpPr>
          <p:cNvPr id="97" name="1">
            <a:extLst>
              <a:ext uri="{FF2B5EF4-FFF2-40B4-BE49-F238E27FC236}">
                <a16:creationId xmlns:a16="http://schemas.microsoft.com/office/drawing/2014/main" id="{63C240B0-15E8-45BB-BF7B-1674DFD68ACA}"/>
              </a:ext>
            </a:extLst>
          </p:cNvPr>
          <p:cNvGrpSpPr/>
          <p:nvPr/>
        </p:nvGrpSpPr>
        <p:grpSpPr>
          <a:xfrm>
            <a:off x="4510150" y="129630"/>
            <a:ext cx="2472960" cy="2241516"/>
            <a:chOff x="3554019" y="458421"/>
            <a:chExt cx="2472960" cy="2241516"/>
          </a:xfrm>
        </p:grpSpPr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id="{3AF9A1FD-33CA-4C27-BFDB-1B81C800E2F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554019" y="458421"/>
              <a:ext cx="2472960" cy="2241516"/>
            </a:xfrm>
            <a:prstGeom prst="rect">
              <a:avLst/>
            </a:prstGeom>
            <a:blipFill>
              <a:blip r:embed="rId8"/>
              <a:stretch>
                <a:fillRect/>
              </a:stretch>
            </a:blipFill>
          </p:spPr>
        </p:pic>
        <p:pic>
          <p:nvPicPr>
            <p:cNvPr id="99" name="Рисунок 98">
              <a:extLst>
                <a:ext uri="{FF2B5EF4-FFF2-40B4-BE49-F238E27FC236}">
                  <a16:creationId xmlns:a16="http://schemas.microsoft.com/office/drawing/2014/main" id="{FE81AC90-31AA-4C43-8A54-2F49EBEE107B}"/>
                </a:ext>
              </a:extLst>
            </p:cNvPr>
            <p:cNvPicPr/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003699" y="906265"/>
              <a:ext cx="1371858" cy="149050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3" name="Скругленный прямоугольник 62">
            <a:extLst>
              <a:ext uri="{FF2B5EF4-FFF2-40B4-BE49-F238E27FC236}">
                <a16:creationId xmlns:a16="http://schemas.microsoft.com/office/drawing/2014/main" id="{C7A6B2E7-680F-4F4C-9810-54EF501129BB}"/>
              </a:ext>
            </a:extLst>
          </p:cNvPr>
          <p:cNvSpPr/>
          <p:nvPr/>
        </p:nvSpPr>
        <p:spPr>
          <a:xfrm>
            <a:off x="4426153" y="-108068"/>
            <a:ext cx="2561074" cy="2587481"/>
          </a:xfrm>
          <a:prstGeom prst="round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4800" b="1" dirty="0">
              <a:solidFill>
                <a:schemeClr val="tx1"/>
              </a:solidFill>
            </a:endParaRPr>
          </a:p>
          <a:p>
            <a:pPr algn="ctr"/>
            <a:r>
              <a:rPr lang="ru-RU" sz="4800" b="1" dirty="0">
                <a:solidFill>
                  <a:schemeClr val="tx1"/>
                </a:solidFill>
              </a:rPr>
              <a:t>3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104" name="Рисунок 103">
            <a:extLst>
              <a:ext uri="{FF2B5EF4-FFF2-40B4-BE49-F238E27FC236}">
                <a16:creationId xmlns:a16="http://schemas.microsoft.com/office/drawing/2014/main" id="{2360DF9E-7F4B-4690-98B7-77664E780103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4756652" y="514658"/>
            <a:ext cx="1811095" cy="1641595"/>
          </a:xfrm>
          <a:prstGeom prst="rect">
            <a:avLst/>
          </a:prstGeom>
        </p:spPr>
      </p:pic>
      <p:grpSp>
        <p:nvGrpSpPr>
          <p:cNvPr id="105" name="1">
            <a:extLst>
              <a:ext uri="{FF2B5EF4-FFF2-40B4-BE49-F238E27FC236}">
                <a16:creationId xmlns:a16="http://schemas.microsoft.com/office/drawing/2014/main" id="{3B75A26B-A92E-4839-8FDB-EC68AD512A1A}"/>
              </a:ext>
            </a:extLst>
          </p:cNvPr>
          <p:cNvGrpSpPr/>
          <p:nvPr/>
        </p:nvGrpSpPr>
        <p:grpSpPr>
          <a:xfrm>
            <a:off x="6713386" y="65449"/>
            <a:ext cx="2472960" cy="2241516"/>
            <a:chOff x="3554019" y="458421"/>
            <a:chExt cx="2472960" cy="2241516"/>
          </a:xfrm>
        </p:grpSpPr>
        <p:pic>
          <p:nvPicPr>
            <p:cNvPr id="109" name="Рисунок 108">
              <a:extLst>
                <a:ext uri="{FF2B5EF4-FFF2-40B4-BE49-F238E27FC236}">
                  <a16:creationId xmlns:a16="http://schemas.microsoft.com/office/drawing/2014/main" id="{62429B67-D69B-40B8-B245-6E7CAB1B086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554019" y="458421"/>
              <a:ext cx="2472960" cy="2241516"/>
            </a:xfrm>
            <a:prstGeom prst="rect">
              <a:avLst/>
            </a:prstGeom>
            <a:blipFill>
              <a:blip r:embed="rId8"/>
              <a:stretch>
                <a:fillRect/>
              </a:stretch>
            </a:blipFill>
          </p:spPr>
        </p:pic>
        <p:pic>
          <p:nvPicPr>
            <p:cNvPr id="110" name="Рисунок 109">
              <a:extLst>
                <a:ext uri="{FF2B5EF4-FFF2-40B4-BE49-F238E27FC236}">
                  <a16:creationId xmlns:a16="http://schemas.microsoft.com/office/drawing/2014/main" id="{155F66FE-CE04-4EB8-8105-8501673AB411}"/>
                </a:ext>
              </a:extLst>
            </p:cNvPr>
            <p:cNvPicPr/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/>
          </p:blipFill>
          <p:spPr bwMode="auto">
            <a:xfrm>
              <a:off x="3731317" y="1327201"/>
              <a:ext cx="2193603" cy="84774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1" name="Скругленный прямоугольник 62">
            <a:extLst>
              <a:ext uri="{FF2B5EF4-FFF2-40B4-BE49-F238E27FC236}">
                <a16:creationId xmlns:a16="http://schemas.microsoft.com/office/drawing/2014/main" id="{A78F3BAD-58BE-4714-92B0-5511509BC1FD}"/>
              </a:ext>
            </a:extLst>
          </p:cNvPr>
          <p:cNvSpPr/>
          <p:nvPr/>
        </p:nvSpPr>
        <p:spPr>
          <a:xfrm>
            <a:off x="6705049" y="-95986"/>
            <a:ext cx="2561074" cy="2587481"/>
          </a:xfrm>
          <a:prstGeom prst="round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4800" b="1" dirty="0">
              <a:solidFill>
                <a:schemeClr val="tx1"/>
              </a:solidFill>
            </a:endParaRPr>
          </a:p>
          <a:p>
            <a:pPr algn="ctr"/>
            <a:r>
              <a:rPr lang="ru-RU" sz="4800" b="1" dirty="0">
                <a:solidFill>
                  <a:schemeClr val="tx1"/>
                </a:solidFill>
              </a:rPr>
              <a:t>4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115" name="Рисунок 114">
            <a:extLst>
              <a:ext uri="{FF2B5EF4-FFF2-40B4-BE49-F238E27FC236}">
                <a16:creationId xmlns:a16="http://schemas.microsoft.com/office/drawing/2014/main" id="{29454D3C-A62C-4941-A6A7-E2735C65B2A7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963382" y="400838"/>
            <a:ext cx="1811095" cy="1641595"/>
          </a:xfrm>
          <a:prstGeom prst="rect">
            <a:avLst/>
          </a:prstGeom>
        </p:spPr>
      </p:pic>
      <p:grpSp>
        <p:nvGrpSpPr>
          <p:cNvPr id="116" name="1">
            <a:extLst>
              <a:ext uri="{FF2B5EF4-FFF2-40B4-BE49-F238E27FC236}">
                <a16:creationId xmlns:a16="http://schemas.microsoft.com/office/drawing/2014/main" id="{8F994DFB-68E6-4F6D-8570-F1E74F71E83C}"/>
              </a:ext>
            </a:extLst>
          </p:cNvPr>
          <p:cNvGrpSpPr/>
          <p:nvPr/>
        </p:nvGrpSpPr>
        <p:grpSpPr>
          <a:xfrm>
            <a:off x="79212" y="2407047"/>
            <a:ext cx="2472960" cy="2241516"/>
            <a:chOff x="3554019" y="458421"/>
            <a:chExt cx="2472960" cy="2241516"/>
          </a:xfrm>
        </p:grpSpPr>
        <p:pic>
          <p:nvPicPr>
            <p:cNvPr id="117" name="Рисунок 116">
              <a:extLst>
                <a:ext uri="{FF2B5EF4-FFF2-40B4-BE49-F238E27FC236}">
                  <a16:creationId xmlns:a16="http://schemas.microsoft.com/office/drawing/2014/main" id="{6F537469-62CF-4917-9876-CF086134DD3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554019" y="458421"/>
              <a:ext cx="2472960" cy="2241516"/>
            </a:xfrm>
            <a:prstGeom prst="rect">
              <a:avLst/>
            </a:prstGeom>
            <a:blipFill>
              <a:blip r:embed="rId8"/>
              <a:stretch>
                <a:fillRect/>
              </a:stretch>
            </a:blipFill>
          </p:spPr>
        </p:pic>
        <p:pic>
          <p:nvPicPr>
            <p:cNvPr id="118" name="Рисунок 117">
              <a:extLst>
                <a:ext uri="{FF2B5EF4-FFF2-40B4-BE49-F238E27FC236}">
                  <a16:creationId xmlns:a16="http://schemas.microsoft.com/office/drawing/2014/main" id="{EEF6E63E-9714-4418-9D8C-9A0A9F35CA7F}"/>
                </a:ext>
              </a:extLst>
            </p:cNvPr>
            <p:cNvPicPr/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017054" y="856939"/>
              <a:ext cx="1426947" cy="15236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9" name="Скругленный прямоугольник 62">
            <a:extLst>
              <a:ext uri="{FF2B5EF4-FFF2-40B4-BE49-F238E27FC236}">
                <a16:creationId xmlns:a16="http://schemas.microsoft.com/office/drawing/2014/main" id="{F2BEA561-234E-4FA2-AEFF-49F017B0F317}"/>
              </a:ext>
            </a:extLst>
          </p:cNvPr>
          <p:cNvSpPr/>
          <p:nvPr/>
        </p:nvSpPr>
        <p:spPr>
          <a:xfrm>
            <a:off x="6738" y="2266580"/>
            <a:ext cx="2561074" cy="2587481"/>
          </a:xfrm>
          <a:prstGeom prst="round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4800" b="1" dirty="0">
              <a:solidFill>
                <a:schemeClr val="tx1"/>
              </a:solidFill>
            </a:endParaRPr>
          </a:p>
          <a:p>
            <a:pPr algn="ctr"/>
            <a:r>
              <a:rPr lang="ru-RU" sz="4800" b="1" dirty="0">
                <a:solidFill>
                  <a:schemeClr val="tx1"/>
                </a:solidFill>
              </a:rPr>
              <a:t>5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120" name="Рисунок 119">
            <a:extLst>
              <a:ext uri="{FF2B5EF4-FFF2-40B4-BE49-F238E27FC236}">
                <a16:creationId xmlns:a16="http://schemas.microsoft.com/office/drawing/2014/main" id="{9B92B479-95E3-43D6-A106-6E004E90EED6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34445" y="2659151"/>
            <a:ext cx="1811095" cy="1641595"/>
          </a:xfrm>
          <a:prstGeom prst="rect">
            <a:avLst/>
          </a:prstGeom>
        </p:spPr>
      </p:pic>
      <p:grpSp>
        <p:nvGrpSpPr>
          <p:cNvPr id="121" name="1">
            <a:extLst>
              <a:ext uri="{FF2B5EF4-FFF2-40B4-BE49-F238E27FC236}">
                <a16:creationId xmlns:a16="http://schemas.microsoft.com/office/drawing/2014/main" id="{4816AA82-F977-413B-A514-A4924138A1B0}"/>
              </a:ext>
            </a:extLst>
          </p:cNvPr>
          <p:cNvGrpSpPr/>
          <p:nvPr/>
        </p:nvGrpSpPr>
        <p:grpSpPr>
          <a:xfrm>
            <a:off x="2212700" y="2387891"/>
            <a:ext cx="2472960" cy="2241516"/>
            <a:chOff x="3554019" y="458421"/>
            <a:chExt cx="2472960" cy="2241516"/>
          </a:xfrm>
        </p:grpSpPr>
        <p:pic>
          <p:nvPicPr>
            <p:cNvPr id="122" name="Рисунок 121">
              <a:extLst>
                <a:ext uri="{FF2B5EF4-FFF2-40B4-BE49-F238E27FC236}">
                  <a16:creationId xmlns:a16="http://schemas.microsoft.com/office/drawing/2014/main" id="{76134F00-ECEC-4631-8CDA-2D408A71B5E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554019" y="458421"/>
              <a:ext cx="2472960" cy="2241516"/>
            </a:xfrm>
            <a:prstGeom prst="rect">
              <a:avLst/>
            </a:prstGeom>
            <a:blipFill>
              <a:blip r:embed="rId8"/>
              <a:stretch>
                <a:fillRect/>
              </a:stretch>
            </a:blipFill>
          </p:spPr>
        </p:pic>
        <p:pic>
          <p:nvPicPr>
            <p:cNvPr id="123" name="Рисунок 122">
              <a:extLst>
                <a:ext uri="{FF2B5EF4-FFF2-40B4-BE49-F238E27FC236}">
                  <a16:creationId xmlns:a16="http://schemas.microsoft.com/office/drawing/2014/main" id="{827E2FDE-A16F-424B-9C32-DCE178570440}"/>
                </a:ext>
              </a:extLst>
            </p:cNvPr>
            <p:cNvPicPr/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/>
            <a:stretch/>
          </p:blipFill>
          <p:spPr bwMode="auto">
            <a:xfrm>
              <a:off x="3757915" y="1288777"/>
              <a:ext cx="2065160" cy="7129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7" name="Скругленный прямоугольник 62">
            <a:extLst>
              <a:ext uri="{FF2B5EF4-FFF2-40B4-BE49-F238E27FC236}">
                <a16:creationId xmlns:a16="http://schemas.microsoft.com/office/drawing/2014/main" id="{63399625-D8BF-41A4-A2F1-D8363B7A988E}"/>
              </a:ext>
            </a:extLst>
          </p:cNvPr>
          <p:cNvSpPr/>
          <p:nvPr/>
        </p:nvSpPr>
        <p:spPr>
          <a:xfrm>
            <a:off x="2210236" y="2286996"/>
            <a:ext cx="2561074" cy="2587481"/>
          </a:xfrm>
          <a:prstGeom prst="round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4800" b="1" dirty="0">
              <a:solidFill>
                <a:schemeClr val="tx1"/>
              </a:solidFill>
            </a:endParaRPr>
          </a:p>
          <a:p>
            <a:pPr algn="ctr"/>
            <a:r>
              <a:rPr lang="ru-RU" sz="4800" b="1" dirty="0">
                <a:solidFill>
                  <a:schemeClr val="tx1"/>
                </a:solidFill>
              </a:rPr>
              <a:t>6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128" name="Рисунок 127">
            <a:extLst>
              <a:ext uri="{FF2B5EF4-FFF2-40B4-BE49-F238E27FC236}">
                <a16:creationId xmlns:a16="http://schemas.microsoft.com/office/drawing/2014/main" id="{34F99350-4D3A-40F1-828D-5318495AA4DB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472234" y="2725801"/>
            <a:ext cx="1811095" cy="1641595"/>
          </a:xfrm>
          <a:prstGeom prst="rect">
            <a:avLst/>
          </a:prstGeom>
        </p:spPr>
      </p:pic>
      <p:grpSp>
        <p:nvGrpSpPr>
          <p:cNvPr id="129" name="1">
            <a:extLst>
              <a:ext uri="{FF2B5EF4-FFF2-40B4-BE49-F238E27FC236}">
                <a16:creationId xmlns:a16="http://schemas.microsoft.com/office/drawing/2014/main" id="{59840075-D70E-4936-B9F3-80D73943637F}"/>
              </a:ext>
            </a:extLst>
          </p:cNvPr>
          <p:cNvGrpSpPr/>
          <p:nvPr/>
        </p:nvGrpSpPr>
        <p:grpSpPr>
          <a:xfrm>
            <a:off x="4481756" y="2412340"/>
            <a:ext cx="2472960" cy="2241516"/>
            <a:chOff x="3554019" y="458421"/>
            <a:chExt cx="2472960" cy="2241516"/>
          </a:xfrm>
        </p:grpSpPr>
        <p:pic>
          <p:nvPicPr>
            <p:cNvPr id="130" name="Рисунок 129">
              <a:extLst>
                <a:ext uri="{FF2B5EF4-FFF2-40B4-BE49-F238E27FC236}">
                  <a16:creationId xmlns:a16="http://schemas.microsoft.com/office/drawing/2014/main" id="{87F25ACC-FB75-479E-AF51-342F1928AD0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554019" y="458421"/>
              <a:ext cx="2472960" cy="2241516"/>
            </a:xfrm>
            <a:prstGeom prst="rect">
              <a:avLst/>
            </a:prstGeom>
            <a:blipFill>
              <a:blip r:embed="rId8"/>
              <a:stretch>
                <a:fillRect/>
              </a:stretch>
            </a:blipFill>
          </p:spPr>
        </p:pic>
        <p:pic>
          <p:nvPicPr>
            <p:cNvPr id="131" name="Рисунок 130">
              <a:extLst>
                <a:ext uri="{FF2B5EF4-FFF2-40B4-BE49-F238E27FC236}">
                  <a16:creationId xmlns:a16="http://schemas.microsoft.com/office/drawing/2014/main" id="{E47DFA1D-FD66-4FF2-80A8-2875A5E17B08}"/>
                </a:ext>
              </a:extLst>
            </p:cNvPr>
            <p:cNvPicPr/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988573" y="891696"/>
              <a:ext cx="1349560" cy="134476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2" name="Скругленный прямоугольник 62">
            <a:extLst>
              <a:ext uri="{FF2B5EF4-FFF2-40B4-BE49-F238E27FC236}">
                <a16:creationId xmlns:a16="http://schemas.microsoft.com/office/drawing/2014/main" id="{F514D019-21F7-449E-BFD2-C47B07BB4A2C}"/>
              </a:ext>
            </a:extLst>
          </p:cNvPr>
          <p:cNvSpPr/>
          <p:nvPr/>
        </p:nvSpPr>
        <p:spPr>
          <a:xfrm>
            <a:off x="4476533" y="2151454"/>
            <a:ext cx="2561074" cy="2587481"/>
          </a:xfrm>
          <a:prstGeom prst="round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4800" b="1" dirty="0">
              <a:solidFill>
                <a:schemeClr val="tx1"/>
              </a:solidFill>
            </a:endParaRPr>
          </a:p>
          <a:p>
            <a:pPr algn="ctr"/>
            <a:r>
              <a:rPr lang="ru-RU" sz="4800" b="1" dirty="0">
                <a:solidFill>
                  <a:schemeClr val="tx1"/>
                </a:solidFill>
              </a:rPr>
              <a:t>7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133" name="Рисунок 132">
            <a:extLst>
              <a:ext uri="{FF2B5EF4-FFF2-40B4-BE49-F238E27FC236}">
                <a16:creationId xmlns:a16="http://schemas.microsoft.com/office/drawing/2014/main" id="{1D41A791-5E04-477B-9355-76AE338DA823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4764044" y="2775278"/>
            <a:ext cx="1811095" cy="1641595"/>
          </a:xfrm>
          <a:prstGeom prst="rect">
            <a:avLst/>
          </a:prstGeom>
        </p:spPr>
      </p:pic>
      <p:grpSp>
        <p:nvGrpSpPr>
          <p:cNvPr id="134" name="1">
            <a:extLst>
              <a:ext uri="{FF2B5EF4-FFF2-40B4-BE49-F238E27FC236}">
                <a16:creationId xmlns:a16="http://schemas.microsoft.com/office/drawing/2014/main" id="{B0013967-16C4-4443-B0A9-7FD0FB54B600}"/>
              </a:ext>
            </a:extLst>
          </p:cNvPr>
          <p:cNvGrpSpPr/>
          <p:nvPr/>
        </p:nvGrpSpPr>
        <p:grpSpPr>
          <a:xfrm>
            <a:off x="6854471" y="2364336"/>
            <a:ext cx="2472960" cy="2241516"/>
            <a:chOff x="3554019" y="458421"/>
            <a:chExt cx="2472960" cy="2241516"/>
          </a:xfrm>
        </p:grpSpPr>
        <p:pic>
          <p:nvPicPr>
            <p:cNvPr id="135" name="Рисунок 134">
              <a:extLst>
                <a:ext uri="{FF2B5EF4-FFF2-40B4-BE49-F238E27FC236}">
                  <a16:creationId xmlns:a16="http://schemas.microsoft.com/office/drawing/2014/main" id="{87A81E31-EA58-4C75-BAD5-90D0A2CF2D8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554019" y="458421"/>
              <a:ext cx="2472960" cy="2241516"/>
            </a:xfrm>
            <a:prstGeom prst="rect">
              <a:avLst/>
            </a:prstGeom>
            <a:blipFill>
              <a:blip r:embed="rId8"/>
              <a:stretch>
                <a:fillRect/>
              </a:stretch>
            </a:blipFill>
          </p:spPr>
        </p:pic>
        <p:pic>
          <p:nvPicPr>
            <p:cNvPr id="136" name="Рисунок 135">
              <a:extLst>
                <a:ext uri="{FF2B5EF4-FFF2-40B4-BE49-F238E27FC236}">
                  <a16:creationId xmlns:a16="http://schemas.microsoft.com/office/drawing/2014/main" id="{9A0286B8-9E60-4741-838F-30C85E41ED8F}"/>
                </a:ext>
              </a:extLst>
            </p:cNvPr>
            <p:cNvPicPr/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rcRect/>
            <a:stretch/>
          </p:blipFill>
          <p:spPr bwMode="auto">
            <a:xfrm>
              <a:off x="3597982" y="1285656"/>
              <a:ext cx="2225093" cy="84766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7" name="Скругленный прямоугольник 62">
            <a:extLst>
              <a:ext uri="{FF2B5EF4-FFF2-40B4-BE49-F238E27FC236}">
                <a16:creationId xmlns:a16="http://schemas.microsoft.com/office/drawing/2014/main" id="{E86A7B5E-83B6-4570-97E8-701601A4B256}"/>
              </a:ext>
            </a:extLst>
          </p:cNvPr>
          <p:cNvSpPr/>
          <p:nvPr/>
        </p:nvSpPr>
        <p:spPr>
          <a:xfrm>
            <a:off x="6820799" y="2192649"/>
            <a:ext cx="2561074" cy="2587481"/>
          </a:xfrm>
          <a:prstGeom prst="round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4800" b="1" dirty="0">
              <a:solidFill>
                <a:schemeClr val="tx1"/>
              </a:solidFill>
            </a:endParaRPr>
          </a:p>
          <a:p>
            <a:pPr algn="ctr"/>
            <a:r>
              <a:rPr lang="ru-RU" sz="4800" b="1" dirty="0">
                <a:solidFill>
                  <a:schemeClr val="tx1"/>
                </a:solidFill>
              </a:rPr>
              <a:t>8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138" name="Рисунок 137">
            <a:extLst>
              <a:ext uri="{FF2B5EF4-FFF2-40B4-BE49-F238E27FC236}">
                <a16:creationId xmlns:a16="http://schemas.microsoft.com/office/drawing/2014/main" id="{3972C55D-14BA-46DA-ADF1-54548C86F1A4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170526" y="2838781"/>
            <a:ext cx="1811095" cy="1465262"/>
          </a:xfrm>
          <a:prstGeom prst="rect">
            <a:avLst/>
          </a:prstGeom>
        </p:spPr>
      </p:pic>
      <p:grpSp>
        <p:nvGrpSpPr>
          <p:cNvPr id="139" name="1">
            <a:extLst>
              <a:ext uri="{FF2B5EF4-FFF2-40B4-BE49-F238E27FC236}">
                <a16:creationId xmlns:a16="http://schemas.microsoft.com/office/drawing/2014/main" id="{455585E8-6CA4-494C-AF49-264B9D7D627F}"/>
              </a:ext>
            </a:extLst>
          </p:cNvPr>
          <p:cNvGrpSpPr/>
          <p:nvPr/>
        </p:nvGrpSpPr>
        <p:grpSpPr>
          <a:xfrm>
            <a:off x="58901" y="4640276"/>
            <a:ext cx="2472960" cy="2241516"/>
            <a:chOff x="3554019" y="458421"/>
            <a:chExt cx="2472960" cy="2241516"/>
          </a:xfrm>
        </p:grpSpPr>
        <p:pic>
          <p:nvPicPr>
            <p:cNvPr id="140" name="Рисунок 139">
              <a:extLst>
                <a:ext uri="{FF2B5EF4-FFF2-40B4-BE49-F238E27FC236}">
                  <a16:creationId xmlns:a16="http://schemas.microsoft.com/office/drawing/2014/main" id="{056A0F44-46EB-4762-A953-14FCA57A591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554019" y="458421"/>
              <a:ext cx="2472960" cy="2241516"/>
            </a:xfrm>
            <a:prstGeom prst="rect">
              <a:avLst/>
            </a:prstGeom>
            <a:blipFill>
              <a:blip r:embed="rId8"/>
              <a:stretch>
                <a:fillRect/>
              </a:stretch>
            </a:blipFill>
          </p:spPr>
        </p:pic>
        <p:pic>
          <p:nvPicPr>
            <p:cNvPr id="141" name="Рисунок 140">
              <a:extLst>
                <a:ext uri="{FF2B5EF4-FFF2-40B4-BE49-F238E27FC236}">
                  <a16:creationId xmlns:a16="http://schemas.microsoft.com/office/drawing/2014/main" id="{2417EF91-2ACF-4B62-A522-ED6AD20BD318}"/>
                </a:ext>
              </a:extLst>
            </p:cNvPr>
            <p:cNvPicPr/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rcRect/>
            <a:stretch/>
          </p:blipFill>
          <p:spPr bwMode="auto">
            <a:xfrm>
              <a:off x="3716509" y="1256112"/>
              <a:ext cx="2107415" cy="81948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2" name="Скругленный прямоугольник 62">
            <a:extLst>
              <a:ext uri="{FF2B5EF4-FFF2-40B4-BE49-F238E27FC236}">
                <a16:creationId xmlns:a16="http://schemas.microsoft.com/office/drawing/2014/main" id="{4A93DB63-60FD-46FB-94B9-4BD0CC86A434}"/>
              </a:ext>
            </a:extLst>
          </p:cNvPr>
          <p:cNvSpPr/>
          <p:nvPr/>
        </p:nvSpPr>
        <p:spPr>
          <a:xfrm>
            <a:off x="12453" y="4516575"/>
            <a:ext cx="2561074" cy="2587481"/>
          </a:xfrm>
          <a:prstGeom prst="round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4800" b="1" dirty="0">
              <a:solidFill>
                <a:schemeClr val="tx1"/>
              </a:solidFill>
            </a:endParaRPr>
          </a:p>
          <a:p>
            <a:pPr algn="ctr"/>
            <a:r>
              <a:rPr lang="ru-RU" sz="4800" b="1" dirty="0">
                <a:solidFill>
                  <a:schemeClr val="tx1"/>
                </a:solidFill>
              </a:rPr>
              <a:t>9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143" name="Рисунок 142">
            <a:extLst>
              <a:ext uri="{FF2B5EF4-FFF2-40B4-BE49-F238E27FC236}">
                <a16:creationId xmlns:a16="http://schemas.microsoft.com/office/drawing/2014/main" id="{87463B4F-C23A-4DFB-968E-8B212AB662E8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70047" y="4892481"/>
            <a:ext cx="1811095" cy="1641595"/>
          </a:xfrm>
          <a:prstGeom prst="rect">
            <a:avLst/>
          </a:prstGeom>
        </p:spPr>
      </p:pic>
      <p:grpSp>
        <p:nvGrpSpPr>
          <p:cNvPr id="144" name="1">
            <a:extLst>
              <a:ext uri="{FF2B5EF4-FFF2-40B4-BE49-F238E27FC236}">
                <a16:creationId xmlns:a16="http://schemas.microsoft.com/office/drawing/2014/main" id="{EEEF32F8-2400-482A-9DB2-A8AE560D3166}"/>
              </a:ext>
            </a:extLst>
          </p:cNvPr>
          <p:cNvGrpSpPr/>
          <p:nvPr/>
        </p:nvGrpSpPr>
        <p:grpSpPr>
          <a:xfrm>
            <a:off x="2222556" y="4731421"/>
            <a:ext cx="2472960" cy="2241516"/>
            <a:chOff x="3554019" y="458421"/>
            <a:chExt cx="2472960" cy="2241516"/>
          </a:xfrm>
        </p:grpSpPr>
        <p:pic>
          <p:nvPicPr>
            <p:cNvPr id="145" name="Рисунок 144">
              <a:extLst>
                <a:ext uri="{FF2B5EF4-FFF2-40B4-BE49-F238E27FC236}">
                  <a16:creationId xmlns:a16="http://schemas.microsoft.com/office/drawing/2014/main" id="{58A58089-FE8A-498D-BF67-4595E02946B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554019" y="458421"/>
              <a:ext cx="2472960" cy="2241516"/>
            </a:xfrm>
            <a:prstGeom prst="rect">
              <a:avLst/>
            </a:prstGeom>
            <a:blipFill>
              <a:blip r:embed="rId8"/>
              <a:stretch>
                <a:fillRect/>
              </a:stretch>
            </a:blipFill>
          </p:spPr>
        </p:pic>
        <p:pic>
          <p:nvPicPr>
            <p:cNvPr id="146" name="Рисунок 145">
              <a:extLst>
                <a:ext uri="{FF2B5EF4-FFF2-40B4-BE49-F238E27FC236}">
                  <a16:creationId xmlns:a16="http://schemas.microsoft.com/office/drawing/2014/main" id="{A9242AB4-D9A1-407F-9B2B-18B4FBA7307C}"/>
                </a:ext>
              </a:extLst>
            </p:cNvPr>
            <p:cNvPicPr/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086285" y="941209"/>
              <a:ext cx="1345854" cy="135394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7" name="Скругленный прямоугольник 62">
            <a:extLst>
              <a:ext uri="{FF2B5EF4-FFF2-40B4-BE49-F238E27FC236}">
                <a16:creationId xmlns:a16="http://schemas.microsoft.com/office/drawing/2014/main" id="{08604C30-8676-4B53-8B56-2A45C15E0E34}"/>
              </a:ext>
            </a:extLst>
          </p:cNvPr>
          <p:cNvSpPr/>
          <p:nvPr/>
        </p:nvSpPr>
        <p:spPr>
          <a:xfrm>
            <a:off x="2199194" y="4585321"/>
            <a:ext cx="2561074" cy="2587481"/>
          </a:xfrm>
          <a:prstGeom prst="round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4800" b="1" dirty="0">
              <a:solidFill>
                <a:schemeClr val="tx1"/>
              </a:solidFill>
            </a:endParaRPr>
          </a:p>
          <a:p>
            <a:pPr algn="ctr"/>
            <a:r>
              <a:rPr lang="ru-RU" sz="4800" b="1" dirty="0">
                <a:solidFill>
                  <a:schemeClr val="tx1"/>
                </a:solidFill>
              </a:rPr>
              <a:t>10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148" name="Рисунок 147">
            <a:extLst>
              <a:ext uri="{FF2B5EF4-FFF2-40B4-BE49-F238E27FC236}">
                <a16:creationId xmlns:a16="http://schemas.microsoft.com/office/drawing/2014/main" id="{9F337366-2ABE-430C-98F9-62968351B58B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482654" y="5104398"/>
            <a:ext cx="1811095" cy="1641595"/>
          </a:xfrm>
          <a:prstGeom prst="rect">
            <a:avLst/>
          </a:prstGeom>
        </p:spPr>
      </p:pic>
      <p:grpSp>
        <p:nvGrpSpPr>
          <p:cNvPr id="149" name="1">
            <a:extLst>
              <a:ext uri="{FF2B5EF4-FFF2-40B4-BE49-F238E27FC236}">
                <a16:creationId xmlns:a16="http://schemas.microsoft.com/office/drawing/2014/main" id="{B2DB34CF-B6C7-4887-A003-CFD576E08E9F}"/>
              </a:ext>
            </a:extLst>
          </p:cNvPr>
          <p:cNvGrpSpPr/>
          <p:nvPr/>
        </p:nvGrpSpPr>
        <p:grpSpPr>
          <a:xfrm>
            <a:off x="4522392" y="4699830"/>
            <a:ext cx="2472960" cy="2241516"/>
            <a:chOff x="3554019" y="458421"/>
            <a:chExt cx="2472960" cy="2241516"/>
          </a:xfrm>
        </p:grpSpPr>
        <p:pic>
          <p:nvPicPr>
            <p:cNvPr id="150" name="Рисунок 149">
              <a:extLst>
                <a:ext uri="{FF2B5EF4-FFF2-40B4-BE49-F238E27FC236}">
                  <a16:creationId xmlns:a16="http://schemas.microsoft.com/office/drawing/2014/main" id="{11FB6019-52C1-486E-A963-CB363D49B37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554019" y="458421"/>
              <a:ext cx="2472960" cy="2241516"/>
            </a:xfrm>
            <a:prstGeom prst="rect">
              <a:avLst/>
            </a:prstGeom>
            <a:blipFill>
              <a:blip r:embed="rId8"/>
              <a:stretch>
                <a:fillRect/>
              </a:stretch>
            </a:blipFill>
          </p:spPr>
        </p:pic>
        <p:pic>
          <p:nvPicPr>
            <p:cNvPr id="151" name="Рисунок 150">
              <a:extLst>
                <a:ext uri="{FF2B5EF4-FFF2-40B4-BE49-F238E27FC236}">
                  <a16:creationId xmlns:a16="http://schemas.microsoft.com/office/drawing/2014/main" id="{BA86AD17-1FB9-4E2D-BCBA-C7FFE0486E51}"/>
                </a:ext>
              </a:extLst>
            </p:cNvPr>
            <p:cNvPicPr/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rcRect/>
            <a:stretch/>
          </p:blipFill>
          <p:spPr bwMode="auto">
            <a:xfrm>
              <a:off x="3795671" y="1328485"/>
              <a:ext cx="1918533" cy="88569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52" name="Скругленный прямоугольник 62">
            <a:extLst>
              <a:ext uri="{FF2B5EF4-FFF2-40B4-BE49-F238E27FC236}">
                <a16:creationId xmlns:a16="http://schemas.microsoft.com/office/drawing/2014/main" id="{6BC5EFC4-7A7B-44A6-A5DD-57C5EB411C7B}"/>
              </a:ext>
            </a:extLst>
          </p:cNvPr>
          <p:cNvSpPr/>
          <p:nvPr/>
        </p:nvSpPr>
        <p:spPr>
          <a:xfrm>
            <a:off x="4474525" y="4462847"/>
            <a:ext cx="2561074" cy="2587481"/>
          </a:xfrm>
          <a:prstGeom prst="round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4800" b="1" dirty="0">
              <a:solidFill>
                <a:schemeClr val="tx1"/>
              </a:solidFill>
            </a:endParaRPr>
          </a:p>
          <a:p>
            <a:pPr algn="ctr"/>
            <a:r>
              <a:rPr lang="ru-RU" sz="4800" b="1" dirty="0">
                <a:solidFill>
                  <a:schemeClr val="tx1"/>
                </a:solidFill>
              </a:rPr>
              <a:t>11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153" name="Рисунок 152">
            <a:extLst>
              <a:ext uri="{FF2B5EF4-FFF2-40B4-BE49-F238E27FC236}">
                <a16:creationId xmlns:a16="http://schemas.microsoft.com/office/drawing/2014/main" id="{B270AFF5-AEBC-4B8F-8692-002A85ADA044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4851738" y="4999790"/>
            <a:ext cx="1811095" cy="1641595"/>
          </a:xfrm>
          <a:prstGeom prst="rect">
            <a:avLst/>
          </a:prstGeom>
        </p:spPr>
      </p:pic>
      <p:grpSp>
        <p:nvGrpSpPr>
          <p:cNvPr id="154" name="1">
            <a:extLst>
              <a:ext uri="{FF2B5EF4-FFF2-40B4-BE49-F238E27FC236}">
                <a16:creationId xmlns:a16="http://schemas.microsoft.com/office/drawing/2014/main" id="{C168C3E5-8EDD-49E1-9793-0C2B67445E58}"/>
              </a:ext>
            </a:extLst>
          </p:cNvPr>
          <p:cNvGrpSpPr/>
          <p:nvPr/>
        </p:nvGrpSpPr>
        <p:grpSpPr>
          <a:xfrm>
            <a:off x="6976759" y="4699830"/>
            <a:ext cx="2472960" cy="2241516"/>
            <a:chOff x="3554019" y="458421"/>
            <a:chExt cx="2472960" cy="2241516"/>
          </a:xfrm>
        </p:grpSpPr>
        <p:pic>
          <p:nvPicPr>
            <p:cNvPr id="155" name="Рисунок 154">
              <a:extLst>
                <a:ext uri="{FF2B5EF4-FFF2-40B4-BE49-F238E27FC236}">
                  <a16:creationId xmlns:a16="http://schemas.microsoft.com/office/drawing/2014/main" id="{E8E843C5-DC0B-4057-ACCA-676F13E399B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554019" y="458421"/>
              <a:ext cx="2472960" cy="2241516"/>
            </a:xfrm>
            <a:prstGeom prst="rect">
              <a:avLst/>
            </a:prstGeom>
            <a:blipFill>
              <a:blip r:embed="rId8"/>
              <a:stretch>
                <a:fillRect/>
              </a:stretch>
            </a:blipFill>
          </p:spPr>
        </p:pic>
        <p:pic>
          <p:nvPicPr>
            <p:cNvPr id="156" name="Рисунок 155">
              <a:extLst>
                <a:ext uri="{FF2B5EF4-FFF2-40B4-BE49-F238E27FC236}">
                  <a16:creationId xmlns:a16="http://schemas.microsoft.com/office/drawing/2014/main" id="{8BD743E5-DD47-4253-9A05-7370C083EAD5}"/>
                </a:ext>
              </a:extLst>
            </p:cNvPr>
            <p:cNvPicPr/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073744" y="972800"/>
              <a:ext cx="1369875" cy="126416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57" name="Скругленный прямоугольник 62">
            <a:extLst>
              <a:ext uri="{FF2B5EF4-FFF2-40B4-BE49-F238E27FC236}">
                <a16:creationId xmlns:a16="http://schemas.microsoft.com/office/drawing/2014/main" id="{313A4553-4D80-4927-A0D9-D180C9F63896}"/>
              </a:ext>
            </a:extLst>
          </p:cNvPr>
          <p:cNvSpPr/>
          <p:nvPr/>
        </p:nvSpPr>
        <p:spPr>
          <a:xfrm>
            <a:off x="6944726" y="4481700"/>
            <a:ext cx="2561074" cy="2587481"/>
          </a:xfrm>
          <a:prstGeom prst="round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4800" b="1" dirty="0">
              <a:solidFill>
                <a:schemeClr val="tx1"/>
              </a:solidFill>
            </a:endParaRPr>
          </a:p>
          <a:p>
            <a:pPr algn="ctr"/>
            <a:r>
              <a:rPr lang="ru-RU" sz="4800" b="1" dirty="0">
                <a:solidFill>
                  <a:schemeClr val="tx1"/>
                </a:solidFill>
              </a:rPr>
              <a:t>12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158" name="Рисунок 157">
            <a:extLst>
              <a:ext uri="{FF2B5EF4-FFF2-40B4-BE49-F238E27FC236}">
                <a16:creationId xmlns:a16="http://schemas.microsoft.com/office/drawing/2014/main" id="{662BD6A8-BECA-40D5-866D-DD1C006CE127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236154" y="5010236"/>
            <a:ext cx="1811095" cy="1641595"/>
          </a:xfrm>
          <a:prstGeom prst="rect">
            <a:avLst/>
          </a:prstGeom>
        </p:spPr>
      </p:pic>
      <p:sp>
        <p:nvSpPr>
          <p:cNvPr id="55" name="Скругленный прямоугольник 52">
            <a:extLst>
              <a:ext uri="{FF2B5EF4-FFF2-40B4-BE49-F238E27FC236}">
                <a16:creationId xmlns:a16="http://schemas.microsoft.com/office/drawing/2014/main" id="{04267691-8ED8-EACE-D6DE-E39FFDBC7FA0}"/>
              </a:ext>
            </a:extLst>
          </p:cNvPr>
          <p:cNvSpPr/>
          <p:nvPr/>
        </p:nvSpPr>
        <p:spPr>
          <a:xfrm>
            <a:off x="9742782" y="339406"/>
            <a:ext cx="1967945" cy="1927174"/>
          </a:xfrm>
          <a:prstGeom prst="roundRect">
            <a:avLst/>
          </a:prstGeom>
          <a:blipFill>
            <a:blip r:embed="rId28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uk-UA" sz="16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69336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8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1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8"/>
                  </p:tgtEl>
                </p:cond>
              </p:nextCondLst>
            </p:seq>
          </p:childTnLst>
        </p:cTn>
      </p:par>
    </p:tnLst>
    <p:bldLst>
      <p:bldP spid="71" grpId="0" animBg="1"/>
      <p:bldP spid="71" grpId="1" animBg="1"/>
      <p:bldP spid="92" grpId="0" animBg="1"/>
      <p:bldP spid="92" grpId="1" animBg="1"/>
      <p:bldP spid="103" grpId="0" animBg="1"/>
      <p:bldP spid="103" grpId="1" animBg="1"/>
      <p:bldP spid="111" grpId="0" animBg="1"/>
      <p:bldP spid="111" grpId="1" animBg="1"/>
      <p:bldP spid="119" grpId="0" animBg="1"/>
      <p:bldP spid="119" grpId="1" animBg="1"/>
      <p:bldP spid="127" grpId="0" animBg="1"/>
      <p:bldP spid="127" grpId="1" animBg="1"/>
      <p:bldP spid="132" grpId="0" animBg="1"/>
      <p:bldP spid="132" grpId="1" animBg="1"/>
      <p:bldP spid="137" grpId="0" animBg="1"/>
      <p:bldP spid="137" grpId="1" animBg="1"/>
      <p:bldP spid="142" grpId="0" animBg="1"/>
      <p:bldP spid="142" grpId="1" animBg="1"/>
      <p:bldP spid="147" grpId="0" animBg="1"/>
      <p:bldP spid="147" grpId="1" animBg="1"/>
      <p:bldP spid="152" grpId="0" animBg="1"/>
      <p:bldP spid="152" grpId="1" animBg="1"/>
      <p:bldP spid="157" grpId="0" animBg="1"/>
      <p:bldP spid="157" grpId="1" animBg="1"/>
      <p:bldP spid="55" grpId="0" animBg="1"/>
      <p:bldP spid="55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</TotalTime>
  <Words>12</Words>
  <Application>Microsoft Office PowerPoint</Application>
  <PresentationFormat>Широкоэкранный</PresentationFormat>
  <Paragraphs>24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Lucky-Julia</dc:creator>
  <cp:lastModifiedBy>JuliaSpeechTherapist</cp:lastModifiedBy>
  <cp:revision>17</cp:revision>
  <dcterms:created xsi:type="dcterms:W3CDTF">2024-12-04T13:46:39Z</dcterms:created>
  <dcterms:modified xsi:type="dcterms:W3CDTF">2025-07-17T12:04:29Z</dcterms:modified>
</cp:coreProperties>
</file>