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F113-6375-44A5-BD0C-503B6F73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E7531-617F-450F-8992-9DE324D1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AB31B-977B-46A9-9090-D922DCD7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E011-B55C-4104-81F3-62FAF420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0B2D0-AAB1-4EDA-8C6F-9181109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72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D4B0-190A-4356-9A00-7BE526F2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7BA-D292-4A8B-A761-E38F6718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DA0A2-BF6B-4E30-9EA5-E9048EA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85E08-36CE-4C9C-9E64-B5A707E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7A17B-B60A-4363-AF1A-A94E9B47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9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36195F-5E89-455A-B47F-E00278311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1CAF92-A581-4F47-ABB0-BF24B77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EA06-D71A-46C9-8100-3C1A25B5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35D75-6581-4A04-B096-0CD1566A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BDF2E-47E8-43E5-AB4A-416D8412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8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26AC4-5703-4072-946C-7184A7A7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144C-FE77-430A-8BB9-FB7F2E8A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A598-4E9B-4673-AF36-0E51E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920A2-589B-49F1-A23A-FADEE6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FE068-8250-4444-A3BD-4DEF6585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BB62-D908-43CB-8BF7-B467A2A3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9C88F-8E36-4A0E-91D5-ED45897B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32288-D44A-4741-AAF1-5970FD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1823-DFF5-4B65-B90A-15FDA108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6A88F-6BC0-49AC-B6F4-039C4487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67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5F33-296C-428D-B7FA-68F0452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7C631-29E2-454D-B21D-24E46F89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49761-09C5-4E7E-A0FA-08F640AA4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33247-2CE8-41C7-9FA4-A197F48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82C63B-7AA3-46B0-9EAE-D373D81E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C92E0-D2EC-46A6-8175-C87C6AD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F609-B429-448F-B953-665B1C9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60DE1-E009-411C-9C76-893BDD9F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9375BD-6EAF-4D0A-ABC8-5AD0D273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9A7C48-74A9-4D76-B6CC-F2E57D3D2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612E11-FCA5-41ED-B642-1B959BE31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C6EFA-C37E-4862-995E-693B143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978DAE-1C82-481B-90BD-5F73476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382FC1-B281-45D0-AD07-FC94D4C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BEEBF-5ADB-49C5-8B4C-4FFB8A0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B5B-A933-4169-A87E-8DC6F114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9EAFE9-62CA-4A00-94DA-C0BC315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C8C9E-D09A-43CA-9AA2-25C7366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B4B17-9101-4A4D-8AF5-2E97492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E27C61-B830-4350-B9C8-FC67030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92BE0-ADB4-4A17-8E48-DBC30682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2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C083-1D43-4084-B770-C87F3DE9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34C5E-F268-4A78-B6D0-20E395D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C5F73-D163-40A7-9351-076CF4EE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64E12-0B0C-4296-8D05-B9E4C587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792B75-78D0-425C-B850-58181E0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D47EB-39EA-4EF5-A870-D10EFAA9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5316-92AB-4DAF-89EB-0677F9B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E003C0-4914-4F2B-9B19-1DBA70899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0061-25C5-40BA-8E4B-94F85C8E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F91E1-F345-4ACF-95BC-3182198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E670-ABBB-42D4-BE75-A7EBE903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A2D49-C836-4ECD-AED6-6ADD915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9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5BF8-4756-42AC-824C-A22CEC3F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55EB7-3298-4C4B-B8FF-F3B791E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54930-35F7-423E-BDCB-98977804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0CFF5-78DF-43CA-AF98-EB92B805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330B1-046C-4065-8AF1-9B053A52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2.wdp"/><Relationship Id="rId39" Type="http://schemas.openxmlformats.org/officeDocument/2006/relationships/image" Target="../media/image35.png"/><Relationship Id="rId21" Type="http://schemas.openxmlformats.org/officeDocument/2006/relationships/image" Target="../media/image20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svg"/><Relationship Id="rId50" Type="http://schemas.openxmlformats.org/officeDocument/2006/relationships/image" Target="../media/image46.png"/><Relationship Id="rId55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5.png"/><Relationship Id="rId11" Type="http://schemas.openxmlformats.org/officeDocument/2006/relationships/image" Target="../media/image10.png"/><Relationship Id="rId24" Type="http://schemas.microsoft.com/office/2007/relationships/hdphoto" Target="../media/hdphoto1.wdp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svg"/><Relationship Id="rId44" Type="http://schemas.openxmlformats.org/officeDocument/2006/relationships/image" Target="../media/image40.png"/><Relationship Id="rId52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image" Target="../media/image31.sv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56" Type="http://schemas.openxmlformats.org/officeDocument/2006/relationships/image" Target="../media/image52.png"/><Relationship Id="rId8" Type="http://schemas.openxmlformats.org/officeDocument/2006/relationships/image" Target="../media/image7.png"/><Relationship Id="rId51" Type="http://schemas.openxmlformats.org/officeDocument/2006/relationships/image" Target="../media/image4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19.png"/><Relationship Id="rId41" Type="http://schemas.openxmlformats.org/officeDocument/2006/relationships/image" Target="../media/image37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microsoft.com/office/2007/relationships/hdphoto" Target="../media/hdphoto3.wdp"/><Relationship Id="rId36" Type="http://schemas.openxmlformats.org/officeDocument/2006/relationships/image" Target="../media/image32.png"/><Relationship Id="rId4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42E1-2ABD-4C4E-9B98-3FCA827A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0" y="0"/>
            <a:ext cx="12223810" cy="69833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A564DF8-36FE-46F6-B246-CFA422F9A574}"/>
              </a:ext>
            </a:extLst>
          </p:cNvPr>
          <p:cNvSpPr/>
          <p:nvPr/>
        </p:nvSpPr>
        <p:spPr>
          <a:xfrm>
            <a:off x="128226" y="381525"/>
            <a:ext cx="5604049" cy="564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03C607-7DA7-30AA-6BE4-CAA34C0D84C4}"/>
              </a:ext>
            </a:extLst>
          </p:cNvPr>
          <p:cNvGrpSpPr/>
          <p:nvPr/>
        </p:nvGrpSpPr>
        <p:grpSpPr>
          <a:xfrm>
            <a:off x="1496790" y="1713015"/>
            <a:ext cx="2881586" cy="2910967"/>
            <a:chOff x="4222418" y="1858355"/>
            <a:chExt cx="3747162" cy="3785368"/>
          </a:xfrm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CAEBA294-8A5F-C6D5-A0C3-7D7F1A1BA98A}"/>
                </a:ext>
              </a:extLst>
            </p:cNvPr>
            <p:cNvSpPr/>
            <p:nvPr/>
          </p:nvSpPr>
          <p:spPr>
            <a:xfrm rot="8104499" flipV="1">
              <a:off x="4222418" y="1858355"/>
              <a:ext cx="3747162" cy="3785368"/>
            </a:xfrm>
            <a:custGeom>
              <a:avLst/>
              <a:gdLst>
                <a:gd name="connsiteX0" fmla="*/ 510309 w 3747162"/>
                <a:gd name="connsiteY0" fmla="*/ 565565 h 3785368"/>
                <a:gd name="connsiteX1" fmla="*/ 583920 w 3747162"/>
                <a:gd name="connsiteY1" fmla="*/ 1185745 h 3785368"/>
                <a:gd name="connsiteX2" fmla="*/ 659362 w 3747162"/>
                <a:gd name="connsiteY2" fmla="*/ 1250284 h 3785368"/>
                <a:gd name="connsiteX3" fmla="*/ 720108 w 3747162"/>
                <a:gd name="connsiteY3" fmla="*/ 1287319 h 3785368"/>
                <a:gd name="connsiteX4" fmla="*/ 717408 w 3747162"/>
                <a:gd name="connsiteY4" fmla="*/ 1290012 h 3785368"/>
                <a:gd name="connsiteX5" fmla="*/ 1840876 w 3747162"/>
                <a:gd name="connsiteY5" fmla="*/ 1908386 h 3785368"/>
                <a:gd name="connsiteX6" fmla="*/ 1838526 w 3747162"/>
                <a:gd name="connsiteY6" fmla="*/ 1916451 h 3785368"/>
                <a:gd name="connsiteX7" fmla="*/ 649340 w 3747162"/>
                <a:gd name="connsiteY7" fmla="*/ 1604021 h 3785368"/>
                <a:gd name="connsiteX8" fmla="*/ 649442 w 3747162"/>
                <a:gd name="connsiteY8" fmla="*/ 1607834 h 3785368"/>
                <a:gd name="connsiteX9" fmla="*/ 579898 w 3747162"/>
                <a:gd name="connsiteY9" fmla="*/ 1592823 h 3785368"/>
                <a:gd name="connsiteX10" fmla="*/ 480753 w 3747162"/>
                <a:gd name="connsiteY10" fmla="*/ 1587621 h 3785368"/>
                <a:gd name="connsiteX11" fmla="*/ 109 w 3747162"/>
                <a:gd name="connsiteY11" fmla="*/ 1986398 h 3785368"/>
                <a:gd name="connsiteX12" fmla="*/ 501296 w 3747162"/>
                <a:gd name="connsiteY12" fmla="*/ 2359028 h 3785368"/>
                <a:gd name="connsiteX13" fmla="*/ 600024 w 3747162"/>
                <a:gd name="connsiteY13" fmla="*/ 2348557 h 3785368"/>
                <a:gd name="connsiteX14" fmla="*/ 668671 w 3747162"/>
                <a:gd name="connsiteY14" fmla="*/ 2329865 h 3785368"/>
                <a:gd name="connsiteX15" fmla="*/ 668772 w 3747162"/>
                <a:gd name="connsiteY15" fmla="*/ 2333678 h 3785368"/>
                <a:gd name="connsiteX16" fmla="*/ 1715749 w 3747162"/>
                <a:gd name="connsiteY16" fmla="*/ 1998106 h 3785368"/>
                <a:gd name="connsiteX17" fmla="*/ 715766 w 3747162"/>
                <a:gd name="connsiteY17" fmla="*/ 2545106 h 3785368"/>
                <a:gd name="connsiteX18" fmla="*/ 718459 w 3747162"/>
                <a:gd name="connsiteY18" fmla="*/ 2547807 h 3785368"/>
                <a:gd name="connsiteX19" fmla="*/ 657616 w 3747162"/>
                <a:gd name="connsiteY19" fmla="*/ 2584683 h 3785368"/>
                <a:gd name="connsiteX20" fmla="*/ 582005 w 3747162"/>
                <a:gd name="connsiteY20" fmla="*/ 2649024 h 3785368"/>
                <a:gd name="connsiteX21" fmla="*/ 506770 w 3747162"/>
                <a:gd name="connsiteY21" fmla="*/ 3269010 h 3785368"/>
                <a:gd name="connsiteX22" fmla="*/ 1126951 w 3747162"/>
                <a:gd name="connsiteY22" fmla="*/ 3195398 h 3785368"/>
                <a:gd name="connsiteX23" fmla="*/ 1191490 w 3747162"/>
                <a:gd name="connsiteY23" fmla="*/ 3119956 h 3785368"/>
                <a:gd name="connsiteX24" fmla="*/ 1228524 w 3747162"/>
                <a:gd name="connsiteY24" fmla="*/ 3059209 h 3785368"/>
                <a:gd name="connsiteX25" fmla="*/ 1231218 w 3747162"/>
                <a:gd name="connsiteY25" fmla="*/ 3061910 h 3785368"/>
                <a:gd name="connsiteX26" fmla="*/ 1812460 w 3747162"/>
                <a:gd name="connsiteY26" fmla="*/ 2005903 h 3785368"/>
                <a:gd name="connsiteX27" fmla="*/ 1486013 w 3747162"/>
                <a:gd name="connsiteY27" fmla="*/ 3126186 h 3785368"/>
                <a:gd name="connsiteX28" fmla="*/ 1489828 w 3747162"/>
                <a:gd name="connsiteY28" fmla="*/ 3126186 h 3785368"/>
                <a:gd name="connsiteX29" fmla="*/ 1472970 w 3747162"/>
                <a:gd name="connsiteY29" fmla="*/ 3195306 h 3785368"/>
                <a:gd name="connsiteX30" fmla="*/ 1465131 w 3747162"/>
                <a:gd name="connsiteY30" fmla="*/ 3294278 h 3785368"/>
                <a:gd name="connsiteX31" fmla="*/ 1850971 w 3747162"/>
                <a:gd name="connsiteY31" fmla="*/ 3785368 h 3785368"/>
                <a:gd name="connsiteX32" fmla="*/ 2236811 w 3747162"/>
                <a:gd name="connsiteY32" fmla="*/ 3294277 h 3785368"/>
                <a:gd name="connsiteX33" fmla="*/ 2228972 w 3747162"/>
                <a:gd name="connsiteY33" fmla="*/ 3195306 h 3785368"/>
                <a:gd name="connsiteX34" fmla="*/ 2212115 w 3747162"/>
                <a:gd name="connsiteY34" fmla="*/ 3126186 h 3785368"/>
                <a:gd name="connsiteX35" fmla="*/ 2215929 w 3747162"/>
                <a:gd name="connsiteY35" fmla="*/ 3126186 h 3785368"/>
                <a:gd name="connsiteX36" fmla="*/ 1872565 w 3747162"/>
                <a:gd name="connsiteY36" fmla="*/ 1947844 h 3785368"/>
                <a:gd name="connsiteX37" fmla="*/ 1875495 w 3747162"/>
                <a:gd name="connsiteY37" fmla="*/ 1946905 h 3785368"/>
                <a:gd name="connsiteX38" fmla="*/ 2486312 w 3747162"/>
                <a:gd name="connsiteY38" fmla="*/ 3063552 h 3785368"/>
                <a:gd name="connsiteX39" fmla="*/ 2489012 w 3747162"/>
                <a:gd name="connsiteY39" fmla="*/ 3060859 h 3785368"/>
                <a:gd name="connsiteX40" fmla="*/ 2525888 w 3747162"/>
                <a:gd name="connsiteY40" fmla="*/ 3121702 h 3785368"/>
                <a:gd name="connsiteX41" fmla="*/ 2590230 w 3747162"/>
                <a:gd name="connsiteY41" fmla="*/ 3197313 h 3785368"/>
                <a:gd name="connsiteX42" fmla="*/ 3210215 w 3747162"/>
                <a:gd name="connsiteY42" fmla="*/ 3272548 h 3785368"/>
                <a:gd name="connsiteX43" fmla="*/ 3136604 w 3747162"/>
                <a:gd name="connsiteY43" fmla="*/ 2652367 h 3785368"/>
                <a:gd name="connsiteX44" fmla="*/ 3061162 w 3747162"/>
                <a:gd name="connsiteY44" fmla="*/ 2587828 h 3785368"/>
                <a:gd name="connsiteX45" fmla="*/ 3000414 w 3747162"/>
                <a:gd name="connsiteY45" fmla="*/ 2550794 h 3785368"/>
                <a:gd name="connsiteX46" fmla="*/ 3003115 w 3747162"/>
                <a:gd name="connsiteY46" fmla="*/ 2548100 h 3785368"/>
                <a:gd name="connsiteX47" fmla="*/ 1929636 w 3747162"/>
                <a:gd name="connsiteY47" fmla="*/ 1957240 h 3785368"/>
                <a:gd name="connsiteX48" fmla="*/ 3097821 w 3747162"/>
                <a:gd name="connsiteY48" fmla="*/ 2264153 h 3785368"/>
                <a:gd name="connsiteX49" fmla="*/ 3097719 w 3747162"/>
                <a:gd name="connsiteY49" fmla="*/ 2260341 h 3785368"/>
                <a:gd name="connsiteX50" fmla="*/ 3167263 w 3747162"/>
                <a:gd name="connsiteY50" fmla="*/ 2275352 h 3785368"/>
                <a:gd name="connsiteX51" fmla="*/ 3266408 w 3747162"/>
                <a:gd name="connsiteY51" fmla="*/ 2280553 h 3785368"/>
                <a:gd name="connsiteX52" fmla="*/ 3747053 w 3747162"/>
                <a:gd name="connsiteY52" fmla="*/ 1881776 h 3785368"/>
                <a:gd name="connsiteX53" fmla="*/ 3245865 w 3747162"/>
                <a:gd name="connsiteY53" fmla="*/ 1509146 h 3785368"/>
                <a:gd name="connsiteX54" fmla="*/ 3147137 w 3747162"/>
                <a:gd name="connsiteY54" fmla="*/ 1519617 h 3785368"/>
                <a:gd name="connsiteX55" fmla="*/ 3078490 w 3747162"/>
                <a:gd name="connsiteY55" fmla="*/ 1538310 h 3785368"/>
                <a:gd name="connsiteX56" fmla="*/ 3078389 w 3747162"/>
                <a:gd name="connsiteY56" fmla="*/ 1534496 h 3785368"/>
                <a:gd name="connsiteX57" fmla="*/ 1867000 w 3747162"/>
                <a:gd name="connsiteY57" fmla="*/ 1922765 h 3785368"/>
                <a:gd name="connsiteX58" fmla="*/ 1864923 w 3747162"/>
                <a:gd name="connsiteY58" fmla="*/ 1921622 h 3785368"/>
                <a:gd name="connsiteX59" fmla="*/ 1863637 w 3747162"/>
                <a:gd name="connsiteY59" fmla="*/ 1917210 h 3785368"/>
                <a:gd name="connsiteX60" fmla="*/ 1878436 w 3747162"/>
                <a:gd name="connsiteY60" fmla="*/ 1909115 h 3785368"/>
                <a:gd name="connsiteX61" fmla="*/ 1878910 w 3747162"/>
                <a:gd name="connsiteY61" fmla="*/ 1910940 h 3785368"/>
                <a:gd name="connsiteX62" fmla="*/ 1879730 w 3747162"/>
                <a:gd name="connsiteY62" fmla="*/ 1908407 h 3785368"/>
                <a:gd name="connsiteX63" fmla="*/ 3004758 w 3747162"/>
                <a:gd name="connsiteY63" fmla="*/ 1293006 h 3785368"/>
                <a:gd name="connsiteX64" fmla="*/ 3002064 w 3747162"/>
                <a:gd name="connsiteY64" fmla="*/ 1290305 h 3785368"/>
                <a:gd name="connsiteX65" fmla="*/ 3062908 w 3747162"/>
                <a:gd name="connsiteY65" fmla="*/ 1253430 h 3785368"/>
                <a:gd name="connsiteX66" fmla="*/ 3138519 w 3747162"/>
                <a:gd name="connsiteY66" fmla="*/ 1189088 h 3785368"/>
                <a:gd name="connsiteX67" fmla="*/ 3213753 w 3747162"/>
                <a:gd name="connsiteY67" fmla="*/ 569103 h 3785368"/>
                <a:gd name="connsiteX68" fmla="*/ 2593573 w 3747162"/>
                <a:gd name="connsiteY68" fmla="*/ 642714 h 3785368"/>
                <a:gd name="connsiteX69" fmla="*/ 2529034 w 3747162"/>
                <a:gd name="connsiteY69" fmla="*/ 718156 h 3785368"/>
                <a:gd name="connsiteX70" fmla="*/ 2491999 w 3747162"/>
                <a:gd name="connsiteY70" fmla="*/ 778903 h 3785368"/>
                <a:gd name="connsiteX71" fmla="*/ 2489305 w 3747162"/>
                <a:gd name="connsiteY71" fmla="*/ 776202 h 3785368"/>
                <a:gd name="connsiteX72" fmla="*/ 1899113 w 3747162"/>
                <a:gd name="connsiteY72" fmla="*/ 1848471 h 3785368"/>
                <a:gd name="connsiteX73" fmla="*/ 2280332 w 3747162"/>
                <a:gd name="connsiteY73" fmla="*/ 669702 h 3785368"/>
                <a:gd name="connsiteX74" fmla="*/ 2276518 w 3747162"/>
                <a:gd name="connsiteY74" fmla="*/ 669591 h 3785368"/>
                <a:gd name="connsiteX75" fmla="*/ 2295390 w 3747162"/>
                <a:gd name="connsiteY75" fmla="*/ 600994 h 3785368"/>
                <a:gd name="connsiteX76" fmla="*/ 2306120 w 3747162"/>
                <a:gd name="connsiteY76" fmla="*/ 502294 h 3785368"/>
                <a:gd name="connsiteX77" fmla="*/ 1934803 w 3747162"/>
                <a:gd name="connsiteY77" fmla="*/ 132 h 3785368"/>
                <a:gd name="connsiteX78" fmla="*/ 1534770 w 3747162"/>
                <a:gd name="connsiteY78" fmla="*/ 479731 h 3785368"/>
                <a:gd name="connsiteX79" fmla="*/ 1539711 w 3747162"/>
                <a:gd name="connsiteY79" fmla="*/ 578890 h 3785368"/>
                <a:gd name="connsiteX80" fmla="*/ 1554540 w 3747162"/>
                <a:gd name="connsiteY80" fmla="*/ 648472 h 3785368"/>
                <a:gd name="connsiteX81" fmla="*/ 1550728 w 3747162"/>
                <a:gd name="connsiteY81" fmla="*/ 648361 h 3785368"/>
                <a:gd name="connsiteX82" fmla="*/ 1874361 w 3747162"/>
                <a:gd name="connsiteY82" fmla="*/ 1893440 h 3785368"/>
                <a:gd name="connsiteX83" fmla="*/ 1862821 w 3747162"/>
                <a:gd name="connsiteY83" fmla="*/ 1914407 h 3785368"/>
                <a:gd name="connsiteX84" fmla="*/ 1850971 w 3747162"/>
                <a:gd name="connsiteY84" fmla="*/ 1873742 h 3785368"/>
                <a:gd name="connsiteX85" fmla="*/ 1845585 w 3747162"/>
                <a:gd name="connsiteY85" fmla="*/ 1892226 h 3785368"/>
                <a:gd name="connsiteX86" fmla="*/ 1234212 w 3747162"/>
                <a:gd name="connsiteY86" fmla="*/ 774560 h 3785368"/>
                <a:gd name="connsiteX87" fmla="*/ 1231510 w 3747162"/>
                <a:gd name="connsiteY87" fmla="*/ 777254 h 3785368"/>
                <a:gd name="connsiteX88" fmla="*/ 1194636 w 3747162"/>
                <a:gd name="connsiteY88" fmla="*/ 716410 h 3785368"/>
                <a:gd name="connsiteX89" fmla="*/ 1130294 w 3747162"/>
                <a:gd name="connsiteY89" fmla="*/ 640799 h 3785368"/>
                <a:gd name="connsiteX90" fmla="*/ 510309 w 3747162"/>
                <a:gd name="connsiteY90" fmla="*/ 565565 h 378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747162" h="3785368">
                  <a:moveTo>
                    <a:pt x="510309" y="565565"/>
                  </a:moveTo>
                  <a:cubicBezTo>
                    <a:pt x="359431" y="716048"/>
                    <a:pt x="392389" y="993711"/>
                    <a:pt x="583920" y="1185745"/>
                  </a:cubicBezTo>
                  <a:cubicBezTo>
                    <a:pt x="607861" y="1209749"/>
                    <a:pt x="633147" y="1231279"/>
                    <a:pt x="659362" y="1250284"/>
                  </a:cubicBezTo>
                  <a:lnTo>
                    <a:pt x="720108" y="1287319"/>
                  </a:lnTo>
                  <a:lnTo>
                    <a:pt x="717408" y="1290012"/>
                  </a:lnTo>
                  <a:lnTo>
                    <a:pt x="1840876" y="1908386"/>
                  </a:lnTo>
                  <a:lnTo>
                    <a:pt x="1838526" y="1916451"/>
                  </a:lnTo>
                  <a:lnTo>
                    <a:pt x="649340" y="1604021"/>
                  </a:lnTo>
                  <a:lnTo>
                    <a:pt x="649442" y="1607834"/>
                  </a:lnTo>
                  <a:lnTo>
                    <a:pt x="579898" y="1592823"/>
                  </a:lnTo>
                  <a:cubicBezTo>
                    <a:pt x="547804" y="1588535"/>
                    <a:pt x="514643" y="1586719"/>
                    <a:pt x="480753" y="1587621"/>
                  </a:cubicBezTo>
                  <a:cubicBezTo>
                    <a:pt x="209627" y="1594842"/>
                    <a:pt x="-5565" y="1773380"/>
                    <a:pt x="109" y="1986398"/>
                  </a:cubicBezTo>
                  <a:cubicBezTo>
                    <a:pt x="5781" y="2199417"/>
                    <a:pt x="230171" y="2366248"/>
                    <a:pt x="501296" y="2359028"/>
                  </a:cubicBezTo>
                  <a:cubicBezTo>
                    <a:pt x="535187" y="2358125"/>
                    <a:pt x="568204" y="2354546"/>
                    <a:pt x="600024" y="2348557"/>
                  </a:cubicBezTo>
                  <a:lnTo>
                    <a:pt x="668671" y="2329865"/>
                  </a:lnTo>
                  <a:lnTo>
                    <a:pt x="668772" y="2333678"/>
                  </a:lnTo>
                  <a:lnTo>
                    <a:pt x="1715749" y="1998106"/>
                  </a:lnTo>
                  <a:lnTo>
                    <a:pt x="715766" y="2545106"/>
                  </a:lnTo>
                  <a:lnTo>
                    <a:pt x="718459" y="2547807"/>
                  </a:lnTo>
                  <a:lnTo>
                    <a:pt x="657616" y="2584683"/>
                  </a:lnTo>
                  <a:cubicBezTo>
                    <a:pt x="631352" y="2603618"/>
                    <a:pt x="606009" y="2625083"/>
                    <a:pt x="582005" y="2649024"/>
                  </a:cubicBezTo>
                  <a:cubicBezTo>
                    <a:pt x="389972" y="2840555"/>
                    <a:pt x="356287" y="3118132"/>
                    <a:pt x="506770" y="3269010"/>
                  </a:cubicBezTo>
                  <a:cubicBezTo>
                    <a:pt x="657253" y="3419887"/>
                    <a:pt x="934917" y="3386929"/>
                    <a:pt x="1126951" y="3195398"/>
                  </a:cubicBezTo>
                  <a:cubicBezTo>
                    <a:pt x="1150955" y="3171457"/>
                    <a:pt x="1172485" y="3146170"/>
                    <a:pt x="1191490" y="3119956"/>
                  </a:cubicBezTo>
                  <a:lnTo>
                    <a:pt x="1228524" y="3059209"/>
                  </a:lnTo>
                  <a:lnTo>
                    <a:pt x="1231218" y="3061910"/>
                  </a:lnTo>
                  <a:lnTo>
                    <a:pt x="1812460" y="2005903"/>
                  </a:lnTo>
                  <a:lnTo>
                    <a:pt x="1486013" y="3126186"/>
                  </a:lnTo>
                  <a:lnTo>
                    <a:pt x="1489828" y="3126186"/>
                  </a:lnTo>
                  <a:lnTo>
                    <a:pt x="1472970" y="3195306"/>
                  </a:lnTo>
                  <a:cubicBezTo>
                    <a:pt x="1467830" y="3227274"/>
                    <a:pt x="1465131" y="3260375"/>
                    <a:pt x="1465131" y="3294278"/>
                  </a:cubicBezTo>
                  <a:cubicBezTo>
                    <a:pt x="1465131" y="3565499"/>
                    <a:pt x="1637877" y="3785368"/>
                    <a:pt x="1850971" y="3785368"/>
                  </a:cubicBezTo>
                  <a:cubicBezTo>
                    <a:pt x="2064065" y="3785368"/>
                    <a:pt x="2236811" y="3565499"/>
                    <a:pt x="2236811" y="3294277"/>
                  </a:cubicBezTo>
                  <a:cubicBezTo>
                    <a:pt x="2236811" y="3260375"/>
                    <a:pt x="2234112" y="3227274"/>
                    <a:pt x="2228972" y="3195306"/>
                  </a:cubicBezTo>
                  <a:lnTo>
                    <a:pt x="2212115" y="3126186"/>
                  </a:lnTo>
                  <a:lnTo>
                    <a:pt x="2215929" y="3126186"/>
                  </a:lnTo>
                  <a:lnTo>
                    <a:pt x="1872565" y="1947844"/>
                  </a:lnTo>
                  <a:lnTo>
                    <a:pt x="1875495" y="1946905"/>
                  </a:lnTo>
                  <a:lnTo>
                    <a:pt x="2486312" y="3063552"/>
                  </a:lnTo>
                  <a:lnTo>
                    <a:pt x="2489012" y="3060859"/>
                  </a:lnTo>
                  <a:lnTo>
                    <a:pt x="2525888" y="3121702"/>
                  </a:lnTo>
                  <a:cubicBezTo>
                    <a:pt x="2544824" y="3147966"/>
                    <a:pt x="2566288" y="3173309"/>
                    <a:pt x="2590230" y="3197313"/>
                  </a:cubicBezTo>
                  <a:cubicBezTo>
                    <a:pt x="2781761" y="3389346"/>
                    <a:pt x="3059338" y="3423031"/>
                    <a:pt x="3210215" y="3272548"/>
                  </a:cubicBezTo>
                  <a:cubicBezTo>
                    <a:pt x="3361093" y="3122065"/>
                    <a:pt x="3328135" y="2844401"/>
                    <a:pt x="3136604" y="2652367"/>
                  </a:cubicBezTo>
                  <a:cubicBezTo>
                    <a:pt x="3112662" y="2628363"/>
                    <a:pt x="3087376" y="2606833"/>
                    <a:pt x="3061162" y="2587828"/>
                  </a:cubicBezTo>
                  <a:lnTo>
                    <a:pt x="3000414" y="2550794"/>
                  </a:lnTo>
                  <a:lnTo>
                    <a:pt x="3003115" y="2548100"/>
                  </a:lnTo>
                  <a:lnTo>
                    <a:pt x="1929636" y="1957240"/>
                  </a:lnTo>
                  <a:lnTo>
                    <a:pt x="3097821" y="2264153"/>
                  </a:lnTo>
                  <a:lnTo>
                    <a:pt x="3097719" y="2260341"/>
                  </a:lnTo>
                  <a:lnTo>
                    <a:pt x="3167263" y="2275352"/>
                  </a:lnTo>
                  <a:cubicBezTo>
                    <a:pt x="3199357" y="2279639"/>
                    <a:pt x="3232518" y="2281456"/>
                    <a:pt x="3266408" y="2280553"/>
                  </a:cubicBezTo>
                  <a:cubicBezTo>
                    <a:pt x="3537534" y="2273332"/>
                    <a:pt x="3752726" y="2094794"/>
                    <a:pt x="3747053" y="1881776"/>
                  </a:cubicBezTo>
                  <a:cubicBezTo>
                    <a:pt x="3741380" y="1668757"/>
                    <a:pt x="3516990" y="1501926"/>
                    <a:pt x="3245865" y="1509146"/>
                  </a:cubicBezTo>
                  <a:cubicBezTo>
                    <a:pt x="3211974" y="1510049"/>
                    <a:pt x="3178957" y="1513628"/>
                    <a:pt x="3147137" y="1519617"/>
                  </a:cubicBezTo>
                  <a:lnTo>
                    <a:pt x="3078490" y="1538310"/>
                  </a:lnTo>
                  <a:lnTo>
                    <a:pt x="3078389" y="1534496"/>
                  </a:lnTo>
                  <a:lnTo>
                    <a:pt x="1867000" y="1922765"/>
                  </a:lnTo>
                  <a:lnTo>
                    <a:pt x="1864923" y="1921622"/>
                  </a:lnTo>
                  <a:lnTo>
                    <a:pt x="1863637" y="1917210"/>
                  </a:lnTo>
                  <a:lnTo>
                    <a:pt x="1878436" y="1909115"/>
                  </a:lnTo>
                  <a:lnTo>
                    <a:pt x="1878910" y="1910940"/>
                  </a:lnTo>
                  <a:lnTo>
                    <a:pt x="1879730" y="1908407"/>
                  </a:lnTo>
                  <a:lnTo>
                    <a:pt x="3004758" y="1293006"/>
                  </a:lnTo>
                  <a:lnTo>
                    <a:pt x="3002064" y="1290305"/>
                  </a:lnTo>
                  <a:lnTo>
                    <a:pt x="3062908" y="1253430"/>
                  </a:lnTo>
                  <a:cubicBezTo>
                    <a:pt x="3089172" y="1234494"/>
                    <a:pt x="3114515" y="1213029"/>
                    <a:pt x="3138519" y="1189088"/>
                  </a:cubicBezTo>
                  <a:cubicBezTo>
                    <a:pt x="3330552" y="997557"/>
                    <a:pt x="3364236" y="719980"/>
                    <a:pt x="3213753" y="569103"/>
                  </a:cubicBezTo>
                  <a:cubicBezTo>
                    <a:pt x="3063270" y="418225"/>
                    <a:pt x="2785606" y="451183"/>
                    <a:pt x="2593573" y="642714"/>
                  </a:cubicBezTo>
                  <a:cubicBezTo>
                    <a:pt x="2569569" y="666656"/>
                    <a:pt x="2548038" y="691942"/>
                    <a:pt x="2529034" y="718156"/>
                  </a:cubicBezTo>
                  <a:lnTo>
                    <a:pt x="2491999" y="778903"/>
                  </a:lnTo>
                  <a:lnTo>
                    <a:pt x="2489305" y="776202"/>
                  </a:lnTo>
                  <a:lnTo>
                    <a:pt x="1899113" y="1848471"/>
                  </a:lnTo>
                  <a:lnTo>
                    <a:pt x="2280332" y="669702"/>
                  </a:lnTo>
                  <a:lnTo>
                    <a:pt x="2276518" y="669591"/>
                  </a:lnTo>
                  <a:lnTo>
                    <a:pt x="2295390" y="600994"/>
                  </a:lnTo>
                  <a:cubicBezTo>
                    <a:pt x="2301463" y="569190"/>
                    <a:pt x="2305128" y="536182"/>
                    <a:pt x="2306120" y="502294"/>
                  </a:cubicBezTo>
                  <a:cubicBezTo>
                    <a:pt x="2314050" y="231188"/>
                    <a:pt x="2147806" y="6362"/>
                    <a:pt x="1934803" y="132"/>
                  </a:cubicBezTo>
                  <a:cubicBezTo>
                    <a:pt x="1721801" y="-6099"/>
                    <a:pt x="1542700" y="208625"/>
                    <a:pt x="1534770" y="479731"/>
                  </a:cubicBezTo>
                  <a:cubicBezTo>
                    <a:pt x="1533779" y="513619"/>
                    <a:pt x="1535508" y="546785"/>
                    <a:pt x="1539711" y="578890"/>
                  </a:cubicBezTo>
                  <a:lnTo>
                    <a:pt x="1554540" y="648472"/>
                  </a:lnTo>
                  <a:lnTo>
                    <a:pt x="1550728" y="648361"/>
                  </a:lnTo>
                  <a:lnTo>
                    <a:pt x="1874361" y="1893440"/>
                  </a:lnTo>
                  <a:lnTo>
                    <a:pt x="1862821" y="1914407"/>
                  </a:lnTo>
                  <a:lnTo>
                    <a:pt x="1850971" y="1873742"/>
                  </a:lnTo>
                  <a:lnTo>
                    <a:pt x="1845585" y="1892226"/>
                  </a:lnTo>
                  <a:lnTo>
                    <a:pt x="1234212" y="774560"/>
                  </a:lnTo>
                  <a:lnTo>
                    <a:pt x="1231510" y="777254"/>
                  </a:lnTo>
                  <a:lnTo>
                    <a:pt x="1194636" y="716410"/>
                  </a:lnTo>
                  <a:cubicBezTo>
                    <a:pt x="1175699" y="690146"/>
                    <a:pt x="1154235" y="664803"/>
                    <a:pt x="1130294" y="640799"/>
                  </a:cubicBezTo>
                  <a:cubicBezTo>
                    <a:pt x="938762" y="448766"/>
                    <a:pt x="661186" y="415082"/>
                    <a:pt x="510309" y="565565"/>
                  </a:cubicBezTo>
                  <a:close/>
                </a:path>
              </a:pathLst>
            </a:custGeom>
            <a:solidFill>
              <a:srgbClr val="00B0F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7" name="Стрелка: вниз 16">
              <a:extLst>
                <a:ext uri="{FF2B5EF4-FFF2-40B4-BE49-F238E27FC236}">
                  <a16:creationId xmlns:a16="http://schemas.microsoft.com/office/drawing/2014/main" id="{81F74555-8ED7-AC8B-5E5E-14B2435B7DB1}"/>
                </a:ext>
              </a:extLst>
            </p:cNvPr>
            <p:cNvSpPr/>
            <p:nvPr/>
          </p:nvSpPr>
          <p:spPr>
            <a:xfrm rot="5400000">
              <a:off x="4616643" y="3296487"/>
              <a:ext cx="349679" cy="909103"/>
            </a:xfrm>
            <a:prstGeom prst="downArrow">
              <a:avLst>
                <a:gd name="adj1" fmla="val 50000"/>
                <a:gd name="adj2" fmla="val 110645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Овал 19">
            <a:extLst>
              <a:ext uri="{FF2B5EF4-FFF2-40B4-BE49-F238E27FC236}">
                <a16:creationId xmlns:a16="http://schemas.microsoft.com/office/drawing/2014/main" id="{D47CF15C-F424-3E80-CB45-B1CCA11B14BC}"/>
              </a:ext>
            </a:extLst>
          </p:cNvPr>
          <p:cNvSpPr/>
          <p:nvPr/>
        </p:nvSpPr>
        <p:spPr>
          <a:xfrm>
            <a:off x="2625876" y="94871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F1A3672-2EC9-B0F6-5CA2-B19154501D40}"/>
              </a:ext>
            </a:extLst>
          </p:cNvPr>
          <p:cNvSpPr/>
          <p:nvPr/>
        </p:nvSpPr>
        <p:spPr>
          <a:xfrm>
            <a:off x="4082526" y="1415852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6EDFB2-1D0A-AF0A-9138-D593FB2068C7}"/>
              </a:ext>
            </a:extLst>
          </p:cNvPr>
          <p:cNvSpPr/>
          <p:nvPr/>
        </p:nvSpPr>
        <p:spPr>
          <a:xfrm>
            <a:off x="6202256" y="307492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C781DD9-7729-5C75-FED4-54EA4CEADBFC}"/>
              </a:ext>
            </a:extLst>
          </p:cNvPr>
          <p:cNvSpPr/>
          <p:nvPr/>
        </p:nvSpPr>
        <p:spPr>
          <a:xfrm>
            <a:off x="3991573" y="4215351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07F4466-68F7-DCAF-DCFE-3DAE16CA0B51}"/>
              </a:ext>
            </a:extLst>
          </p:cNvPr>
          <p:cNvSpPr/>
          <p:nvPr/>
        </p:nvSpPr>
        <p:spPr>
          <a:xfrm>
            <a:off x="3824083" y="424365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C512918-3FD2-5A0E-DB94-BD2A2F04C54E}"/>
              </a:ext>
            </a:extLst>
          </p:cNvPr>
          <p:cNvSpPr/>
          <p:nvPr/>
        </p:nvSpPr>
        <p:spPr>
          <a:xfrm>
            <a:off x="2622264" y="2827919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F4F5E5C-42F2-3933-3918-77803F38303E}"/>
              </a:ext>
            </a:extLst>
          </p:cNvPr>
          <p:cNvSpPr/>
          <p:nvPr/>
        </p:nvSpPr>
        <p:spPr>
          <a:xfrm>
            <a:off x="2599472" y="2837971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43C6C91-58B5-3C08-9125-CC421A68C75B}"/>
              </a:ext>
            </a:extLst>
          </p:cNvPr>
          <p:cNvSpPr/>
          <p:nvPr/>
        </p:nvSpPr>
        <p:spPr>
          <a:xfrm>
            <a:off x="2591595" y="2833098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E41C2DE-2B0D-5CC2-39A8-0E8C9EFFB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64" y="2463886"/>
            <a:ext cx="1136861" cy="113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850ED80-88DF-E2F7-0C7D-1B8501B60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214" y="667802"/>
            <a:ext cx="1022960" cy="10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0E2B2B5-FABA-BB14-787C-218690EBC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603" y="1193834"/>
            <a:ext cx="966529" cy="97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BBB4C0-5CE6-167A-B40F-5171E8700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578" y="2807257"/>
            <a:ext cx="1025976" cy="102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8AF20D6-B9EA-D4D1-CDEB-DFEB21C69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603" y="4099278"/>
            <a:ext cx="953341" cy="95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E60E2F-9493-CD4C-E8F2-108FEFD3F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01" y="4205187"/>
            <a:ext cx="1156631" cy="118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2729AD9-FC08-471F-FE2D-9910EF311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689" y="4583552"/>
            <a:ext cx="1307647" cy="130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A0EE8CAF-D284-B45C-7373-DFDF350D1BBB}"/>
              </a:ext>
            </a:extLst>
          </p:cNvPr>
          <p:cNvSpPr/>
          <p:nvPr/>
        </p:nvSpPr>
        <p:spPr>
          <a:xfrm>
            <a:off x="2589760" y="2813686"/>
            <a:ext cx="703178" cy="70317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FC6FF45-D36B-5406-386C-D1B984C95D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09" y="1281605"/>
            <a:ext cx="974841" cy="83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E660BAC-F6F3-9E3D-9614-AD7440FD8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595" y="4144582"/>
            <a:ext cx="1059847" cy="105984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3A585DA-33DB-92F7-83B3-3A4A41BC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6166"/>
          <a:stretch/>
        </p:blipFill>
        <p:spPr>
          <a:xfrm>
            <a:off x="3922635" y="1181422"/>
            <a:ext cx="1022960" cy="10578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434804F-BDFA-2ABD-5E5B-E75427D70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582" y="4091832"/>
            <a:ext cx="1140505" cy="114050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2A5093C-D38A-E049-C903-62B7CC913E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 b="7411"/>
          <a:stretch/>
        </p:blipFill>
        <p:spPr>
          <a:xfrm rot="21313341">
            <a:off x="2327430" y="4706908"/>
            <a:ext cx="1272707" cy="108406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A1736CF-6D7A-8C7E-2CF4-C1A62899E6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663" y="2463242"/>
            <a:ext cx="1137505" cy="113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CEF2A44-9615-6D1F-C2BF-528C285310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472" y="1085371"/>
            <a:ext cx="1090596" cy="10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743C053-0A9C-50B0-D130-EA1D5D9348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008" y="2635628"/>
            <a:ext cx="1224126" cy="122412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EE33DF9-872F-8563-063C-3A00A210B0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867" y="574376"/>
            <a:ext cx="1067466" cy="106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FEEB3-8F11-4653-891D-4C92448C1A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74" y="2483653"/>
            <a:ext cx="3248540" cy="324854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062B0-F51A-4A98-9DD0-B3AE039FA528}"/>
              </a:ext>
            </a:extLst>
          </p:cNvPr>
          <p:cNvGrpSpPr/>
          <p:nvPr/>
        </p:nvGrpSpPr>
        <p:grpSpPr>
          <a:xfrm>
            <a:off x="4828905" y="26927"/>
            <a:ext cx="1697173" cy="1419892"/>
            <a:chOff x="3288336" y="738911"/>
            <a:chExt cx="2489150" cy="2058135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7405B2-E007-4616-8570-FFAFE5BB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5336" y="738911"/>
              <a:ext cx="2152150" cy="2058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63C93CC-CDD8-492D-852F-0825F80F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32700" t="20250" r="26127" b="35444"/>
            <a:stretch/>
          </p:blipFill>
          <p:spPr>
            <a:xfrm>
              <a:off x="3288336" y="1202057"/>
              <a:ext cx="621150" cy="802173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5BAF2D-0CAA-4C17-81C6-E5DA5248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763" y="1827923"/>
              <a:ext cx="716829" cy="708451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841DA0-EB70-43A7-B399-C11EF9B6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6653" y="1569718"/>
              <a:ext cx="716829" cy="708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ACEBFC61-47A6-490A-A738-B0B5DF29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141191" y="1135180"/>
              <a:ext cx="786759" cy="777563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8158D0-56B4-457B-9E63-4C158B20BDC4}"/>
              </a:ext>
            </a:extLst>
          </p:cNvPr>
          <p:cNvGrpSpPr/>
          <p:nvPr/>
        </p:nvGrpSpPr>
        <p:grpSpPr>
          <a:xfrm>
            <a:off x="6160387" y="985225"/>
            <a:ext cx="2697175" cy="1419892"/>
            <a:chOff x="5135454" y="551070"/>
            <a:chExt cx="4743512" cy="2644404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E890582-EABD-45DF-A015-A8052B95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5578" y="551070"/>
              <a:ext cx="4093388" cy="264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E362ADB1-3693-41BE-8CD2-105B8FA1F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 l="25325" t="16782" r="26746" b="30353"/>
            <a:stretch/>
          </p:blipFill>
          <p:spPr>
            <a:xfrm>
              <a:off x="5135454" y="1302294"/>
              <a:ext cx="848335" cy="1203228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39957D8-FC51-4023-9973-7881522A7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9" t="-3774" r="-4290" b="70342"/>
            <a:stretch/>
          </p:blipFill>
          <p:spPr>
            <a:xfrm>
              <a:off x="6148150" y="761746"/>
              <a:ext cx="1728943" cy="917812"/>
            </a:xfrm>
            <a:prstGeom prst="rect">
              <a:avLst/>
            </a:prstGeom>
            <a:ln>
              <a:noFill/>
            </a:ln>
            <a:effectLst>
              <a:outerShdw blurRad="88900" dist="38100" dir="5400000" sx="102000" sy="102000" algn="t" rotWithShape="0">
                <a:prstClr val="black">
                  <a:alpha val="80000"/>
                </a:prstClr>
              </a:outerShdw>
            </a:effec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6048C61-7050-4DD0-986F-7E75EB2D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7" t="-35887" r="-15" b="4790"/>
            <a:stretch/>
          </p:blipFill>
          <p:spPr>
            <a:xfrm rot="20481847" flipH="1">
              <a:off x="8633902" y="1318637"/>
              <a:ext cx="495365" cy="1578475"/>
            </a:xfrm>
            <a:custGeom>
              <a:avLst/>
              <a:gdLst>
                <a:gd name="connsiteX0" fmla="*/ 0 w 1428146"/>
                <a:gd name="connsiteY0" fmla="*/ 1554530 h 1554530"/>
                <a:gd name="connsiteX1" fmla="*/ 0 w 1428146"/>
                <a:gd name="connsiteY1" fmla="*/ 1520149 h 1554530"/>
                <a:gd name="connsiteX2" fmla="*/ 21069 w 1428146"/>
                <a:gd name="connsiteY2" fmla="*/ 1514629 h 1554530"/>
                <a:gd name="connsiteX3" fmla="*/ 52481 w 1428146"/>
                <a:gd name="connsiteY3" fmla="*/ 1484915 h 1554530"/>
                <a:gd name="connsiteX4" fmla="*/ 13395 w 1428146"/>
                <a:gd name="connsiteY4" fmla="*/ 1441324 h 1554530"/>
                <a:gd name="connsiteX5" fmla="*/ 0 w 1428146"/>
                <a:gd name="connsiteY5" fmla="*/ 1432614 h 1554530"/>
                <a:gd name="connsiteX6" fmla="*/ 0 w 1428146"/>
                <a:gd name="connsiteY6" fmla="*/ 905615 h 1554530"/>
                <a:gd name="connsiteX7" fmla="*/ 4312 w 1428146"/>
                <a:gd name="connsiteY7" fmla="*/ 901699 h 1554530"/>
                <a:gd name="connsiteX8" fmla="*/ 577641 w 1428146"/>
                <a:gd name="connsiteY8" fmla="*/ 692004 h 1554530"/>
                <a:gd name="connsiteX9" fmla="*/ 973892 w 1428146"/>
                <a:gd name="connsiteY9" fmla="*/ 262058 h 1554530"/>
                <a:gd name="connsiteX10" fmla="*/ 1277109 w 1428146"/>
                <a:gd name="connsiteY10" fmla="*/ 2137 h 1554530"/>
                <a:gd name="connsiteX11" fmla="*/ 1258417 w 1428146"/>
                <a:gd name="connsiteY11" fmla="*/ 152206 h 1554530"/>
                <a:gd name="connsiteX12" fmla="*/ 1336856 w 1428146"/>
                <a:gd name="connsiteY12" fmla="*/ 390968 h 1554530"/>
                <a:gd name="connsiteX13" fmla="*/ 1426752 w 1428146"/>
                <a:gd name="connsiteY13" fmla="*/ 601151 h 1554530"/>
                <a:gd name="connsiteX14" fmla="*/ 1262148 w 1428146"/>
                <a:gd name="connsiteY14" fmla="*/ 908343 h 1554530"/>
                <a:gd name="connsiteX15" fmla="*/ 1066010 w 1428146"/>
                <a:gd name="connsiteY15" fmla="*/ 1335578 h 1554530"/>
                <a:gd name="connsiteX16" fmla="*/ 52988 w 1428146"/>
                <a:gd name="connsiteY16" fmla="*/ 1546277 h 155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146" h="1554530">
                  <a:moveTo>
                    <a:pt x="0" y="1554530"/>
                  </a:moveTo>
                  <a:lnTo>
                    <a:pt x="0" y="1520149"/>
                  </a:lnTo>
                  <a:lnTo>
                    <a:pt x="21069" y="1514629"/>
                  </a:lnTo>
                  <a:cubicBezTo>
                    <a:pt x="40256" y="1506793"/>
                    <a:pt x="52770" y="1497124"/>
                    <a:pt x="52481" y="1484915"/>
                  </a:cubicBezTo>
                  <a:cubicBezTo>
                    <a:pt x="52192" y="1472706"/>
                    <a:pt x="36659" y="1458013"/>
                    <a:pt x="13395" y="1441324"/>
                  </a:cubicBezTo>
                  <a:lnTo>
                    <a:pt x="0" y="1432614"/>
                  </a:lnTo>
                  <a:lnTo>
                    <a:pt x="0" y="905615"/>
                  </a:lnTo>
                  <a:lnTo>
                    <a:pt x="4312" y="901699"/>
                  </a:lnTo>
                  <a:cubicBezTo>
                    <a:pt x="134214" y="808648"/>
                    <a:pt x="416045" y="798611"/>
                    <a:pt x="577641" y="692004"/>
                  </a:cubicBezTo>
                  <a:cubicBezTo>
                    <a:pt x="739238" y="585398"/>
                    <a:pt x="857314" y="377036"/>
                    <a:pt x="973892" y="262058"/>
                  </a:cubicBezTo>
                  <a:cubicBezTo>
                    <a:pt x="1090470" y="147080"/>
                    <a:pt x="1229688" y="20446"/>
                    <a:pt x="1277109" y="2137"/>
                  </a:cubicBezTo>
                  <a:cubicBezTo>
                    <a:pt x="1324530" y="-16172"/>
                    <a:pt x="1248458" y="87401"/>
                    <a:pt x="1258417" y="152206"/>
                  </a:cubicBezTo>
                  <a:cubicBezTo>
                    <a:pt x="1268375" y="217011"/>
                    <a:pt x="1308801" y="316143"/>
                    <a:pt x="1336856" y="390968"/>
                  </a:cubicBezTo>
                  <a:cubicBezTo>
                    <a:pt x="1364913" y="465792"/>
                    <a:pt x="1439203" y="514921"/>
                    <a:pt x="1426752" y="601151"/>
                  </a:cubicBezTo>
                  <a:cubicBezTo>
                    <a:pt x="1414300" y="687380"/>
                    <a:pt x="1322271" y="785938"/>
                    <a:pt x="1262148" y="908343"/>
                  </a:cubicBezTo>
                  <a:cubicBezTo>
                    <a:pt x="1202025" y="1030747"/>
                    <a:pt x="1283830" y="1226631"/>
                    <a:pt x="1066010" y="1335578"/>
                  </a:cubicBezTo>
                  <a:cubicBezTo>
                    <a:pt x="875418" y="1430907"/>
                    <a:pt x="325162" y="1504814"/>
                    <a:pt x="52988" y="1546277"/>
                  </a:cubicBezTo>
                  <a:close/>
                </a:path>
              </a:pathLst>
            </a:custGeom>
            <a:effectLst>
              <a:outerShdw blurRad="50800" dist="38100" dir="5400000" sx="102000" sy="102000" algn="t" rotWithShape="0">
                <a:prstClr val="black">
                  <a:alpha val="81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12438A-8061-4D21-A99E-4E88660F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6006" r="16229" b="61365"/>
            <a:stretch/>
          </p:blipFill>
          <p:spPr>
            <a:xfrm>
              <a:off x="6373358" y="2033550"/>
              <a:ext cx="1503735" cy="70451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69BCD18F-C746-40E8-BADE-68360FC1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58538" r="19746" b="7220"/>
            <a:stretch/>
          </p:blipFill>
          <p:spPr>
            <a:xfrm>
              <a:off x="8180778" y="1033850"/>
              <a:ext cx="930669" cy="6307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73000"/>
                </a:prstClr>
              </a:outerShdw>
            </a:effectLst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5BFD09D-0D69-4ED7-A531-4BB32052D421}"/>
              </a:ext>
            </a:extLst>
          </p:cNvPr>
          <p:cNvGrpSpPr/>
          <p:nvPr/>
        </p:nvGrpSpPr>
        <p:grpSpPr>
          <a:xfrm>
            <a:off x="4916326" y="5030664"/>
            <a:ext cx="2972217" cy="1677931"/>
            <a:chOff x="3757332" y="3643384"/>
            <a:chExt cx="4732061" cy="1748412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DD78421-D1F8-4C5C-87A6-6FCACDBD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3" t="-2628" r="-3408" b="-1"/>
            <a:stretch/>
          </p:blipFill>
          <p:spPr>
            <a:xfrm>
              <a:off x="4048045" y="3646783"/>
              <a:ext cx="4441348" cy="1745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F37113F6-DC63-4B24-A711-695459B259C6}"/>
                </a:ext>
              </a:extLst>
            </p:cNvPr>
            <p:cNvGrpSpPr/>
            <p:nvPr/>
          </p:nvGrpSpPr>
          <p:grpSpPr>
            <a:xfrm>
              <a:off x="3757332" y="3643384"/>
              <a:ext cx="4273985" cy="1639842"/>
              <a:chOff x="3757332" y="3643384"/>
              <a:chExt cx="4273985" cy="1639842"/>
            </a:xfrm>
          </p:grpSpPr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3E35C11A-999A-45FF-BB24-3FB30D464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rcRect l="23055" t="25501" r="28316" b="39058"/>
              <a:stretch/>
            </p:blipFill>
            <p:spPr>
              <a:xfrm>
                <a:off x="3757332" y="3643384"/>
                <a:ext cx="1025934" cy="61066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93000"/>
                  </a:prstClr>
                </a:outerShdw>
              </a:effectLst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CB580D64-2843-429C-8131-87710EFF9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74084" y="3940434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/>
                </a:outerShdw>
              </a:effectLst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1243EA71-9B7A-4B63-8764-FD791A22C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9003" y="3903853"/>
                <a:ext cx="944204" cy="567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80000"/>
                  </a:srgbClr>
                </a:outerShdw>
              </a:effectLst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3B1DABC6-46C1-4493-925A-CC7AF0C37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720" t="-26309" r="-11214" b="-2657"/>
              <a:stretch/>
            </p:blipFill>
            <p:spPr>
              <a:xfrm>
                <a:off x="5392498" y="4771904"/>
                <a:ext cx="903242" cy="4474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0B52EA9-5EEF-4C7D-855E-D8B302186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0" t="-8997" r="-3642" b="9496"/>
              <a:stretch/>
            </p:blipFill>
            <p:spPr>
              <a:xfrm>
                <a:off x="5835794" y="4584490"/>
                <a:ext cx="725493" cy="31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9E47448D-19DD-4935-A935-0F5C04C46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3" t="1628" r="2155" b="-3"/>
              <a:stretch/>
            </p:blipFill>
            <p:spPr>
              <a:xfrm>
                <a:off x="6140564" y="4846968"/>
                <a:ext cx="642945" cy="4125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5" name="Picture 8">
                <a:extLst>
                  <a:ext uri="{FF2B5EF4-FFF2-40B4-BE49-F238E27FC236}">
                    <a16:creationId xmlns:a16="http://schemas.microsoft.com/office/drawing/2014/main" id="{F8D53544-F284-4243-B526-ECA6D34945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855594" y="4577074"/>
                <a:ext cx="1175723" cy="706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A3AD1EE-91E0-4EDE-BD30-E09B76954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19808" y="3858600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BE6AEB80-0682-45EC-92D9-E2D2BDD7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4870" y="4176920"/>
                <a:ext cx="1385071" cy="10398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46692F9-AEB4-4857-ABCD-D3B6C907B689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AB78B02D-9C4C-4A53-9A05-7EC84A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73A5BD3-1A72-4388-88E1-B758AFD4D18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Скругленный прямоугольник 52">
            <a:extLst>
              <a:ext uri="{FF2B5EF4-FFF2-40B4-BE49-F238E27FC236}">
                <a16:creationId xmlns:a16="http://schemas.microsoft.com/office/drawing/2014/main" id="{726A5756-FFA8-46E8-A462-8A7F3F0A36BE}"/>
              </a:ext>
            </a:extLst>
          </p:cNvPr>
          <p:cNvSpPr/>
          <p:nvPr/>
        </p:nvSpPr>
        <p:spPr>
          <a:xfrm>
            <a:off x="9245713" y="225377"/>
            <a:ext cx="2233509" cy="2112456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67B81DF-44ED-456D-8CBF-F464EFA98B9C}"/>
              </a:ext>
            </a:extLst>
          </p:cNvPr>
          <p:cNvGrpSpPr/>
          <p:nvPr/>
        </p:nvGrpSpPr>
        <p:grpSpPr>
          <a:xfrm>
            <a:off x="6315583" y="2396881"/>
            <a:ext cx="2057090" cy="1553474"/>
            <a:chOff x="3949193" y="727411"/>
            <a:chExt cx="3017020" cy="2251763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CFF72FE-781C-4B71-89DE-977FBD47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1590" y="727411"/>
              <a:ext cx="2354623" cy="2251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0F7B009-D99E-4EA3-9EC8-823B6D8D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rcRect l="22067" t="21322" r="25864" b="34932"/>
            <a:stretch/>
          </p:blipFill>
          <p:spPr>
            <a:xfrm>
              <a:off x="3949193" y="1050831"/>
              <a:ext cx="975668" cy="967086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50701B3-C1B9-41BB-8DF0-024E2361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1682" y="1833807"/>
              <a:ext cx="659035" cy="676050"/>
            </a:xfrm>
            <a:prstGeom prst="ellipse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7E4479F-CC5F-4E22-92A3-C7943AB7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334" y="1786860"/>
              <a:ext cx="716828" cy="685198"/>
            </a:xfrm>
            <a:prstGeom prst="ellips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4189C85-58E2-4ED1-9D72-297B0325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5333015" y="937560"/>
              <a:ext cx="922943" cy="91215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4B4569DE-0D13-4B97-86F8-F920A7CA125D}"/>
              </a:ext>
            </a:extLst>
          </p:cNvPr>
          <p:cNvGrpSpPr/>
          <p:nvPr/>
        </p:nvGrpSpPr>
        <p:grpSpPr>
          <a:xfrm>
            <a:off x="5958135" y="3766462"/>
            <a:ext cx="2406004" cy="1264202"/>
            <a:chOff x="3169919" y="1005954"/>
            <a:chExt cx="3528752" cy="1832463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E2D5036E-A31B-4480-8439-236A7612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7319" y="1216133"/>
              <a:ext cx="3021352" cy="162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B9B7F91-ECED-406C-80F1-E06FC4067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l="26378" t="18579" r="33385" b="30261"/>
            <a:stretch/>
          </p:blipFill>
          <p:spPr>
            <a:xfrm>
              <a:off x="3169919" y="1005954"/>
              <a:ext cx="709318" cy="1078974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C5EB452-F4E8-487A-9125-313FB4FE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7579" y="1955146"/>
              <a:ext cx="1249201" cy="691917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B7110EA-7841-4225-AED6-849E60E7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4362" y="1914794"/>
              <a:ext cx="1252932" cy="7075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4E3C07F-2893-4206-8B3D-B3564209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2553" y="1419833"/>
              <a:ext cx="1164599" cy="645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5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12</cp:revision>
  <dcterms:created xsi:type="dcterms:W3CDTF">2025-07-15T09:41:42Z</dcterms:created>
  <dcterms:modified xsi:type="dcterms:W3CDTF">2025-07-17T12:33:15Z</dcterms:modified>
</cp:coreProperties>
</file>