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2F113-6375-44A5-BD0C-503B6F739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E7531-617F-450F-8992-9DE324D1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AB31B-977B-46A9-9090-D922DCD7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4E011-B55C-4104-81F3-62FAF420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0B2D0-AAB1-4EDA-8C6F-91811090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724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3D4B0-190A-4356-9A00-7BE526F2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2037BA-D292-4A8B-A761-E38F6718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EDA0A2-BF6B-4E30-9EA5-E9048EAC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85E08-36CE-4C9C-9E64-B5A707EA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7A17B-B60A-4363-AF1A-A94E9B47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79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36195F-5E89-455A-B47F-E00278311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1CAF92-A581-4F47-ABB0-BF24B77E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EA06-D71A-46C9-8100-3C1A25B5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35D75-6581-4A04-B096-0CD1566A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EBDF2E-47E8-43E5-AB4A-416D8412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68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26AC4-5703-4072-946C-7184A7A7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96144C-FE77-430A-8BB9-FB7F2E8A2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1A598-4E9B-4673-AF36-0E51E63D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920A2-589B-49F1-A23A-FADEE6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FE068-8250-4444-A3BD-4DEF6585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17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BB62-D908-43CB-8BF7-B467A2A3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49C88F-8E36-4A0E-91D5-ED45897BD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32288-D44A-4741-AAF1-5970FD30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51823-DFF5-4B65-B90A-15FDA108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6A88F-6BC0-49AC-B6F4-039C4487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67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35F33-296C-428D-B7FA-68F04521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7C631-29E2-454D-B21D-24E46F89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549761-09C5-4E7E-A0FA-08F640AA4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33247-2CE8-41C7-9FA4-A197F481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82C63B-7AA3-46B0-9EAE-D373D81E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C92E0-D2EC-46A6-8175-C87C6AD5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52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9F609-B429-448F-B953-665B1C9F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F60DE1-E009-411C-9C76-893BDD9F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9375BD-6EAF-4D0A-ABC8-5AD0D273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9A7C48-74A9-4D76-B6CC-F2E57D3D2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612E11-FCA5-41ED-B642-1B959BE31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EC6EFA-C37E-4862-995E-693B1439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978DAE-1C82-481B-90BD-5F73476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382FC1-B281-45D0-AD07-FC94D4C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86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BEEBF-5ADB-49C5-8B4C-4FFB8A0E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D46B5B-A933-4169-A87E-8DC6F114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9EAFE9-62CA-4A00-94DA-C0BC315E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C8C9E-D09A-43CA-9AA2-25C73661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92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4B4B17-9101-4A4D-8AF5-2E974927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E27C61-B830-4350-B9C8-FC670309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292BE0-ADB4-4A17-8E48-DBC30682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2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7C083-1D43-4084-B770-C87F3DE9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34C5E-F268-4A78-B6D0-20E395D1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1C5F73-D163-40A7-9351-076CF4EED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64E12-0B0C-4296-8D05-B9E4C587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792B75-78D0-425C-B850-58181E01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D47EB-39EA-4EF5-A870-D10EFAA9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1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5316-92AB-4DAF-89EB-0677F9B3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E003C0-4914-4F2B-9B19-1DBA70899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30061-25C5-40BA-8E4B-94F85C8E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5F91E1-F345-4ACF-95BC-31821981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FE670-ABBB-42D4-BE75-A7EBE903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A2D49-C836-4ECD-AED6-6ADD915D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9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E5BF8-4756-42AC-824C-A22CEC3F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55EB7-3298-4C4B-B8FF-F3B791EB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54930-35F7-423E-BDCB-98977804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CB55-5F8A-4AAB-8AC6-CEB44C6E9ECE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0CFF5-78DF-43CA-AF98-EB92B8058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330B1-046C-4065-8AF1-9B053A52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05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38.sv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55" Type="http://schemas.openxmlformats.org/officeDocument/2006/relationships/image" Target="../media/image51.png"/><Relationship Id="rId63" Type="http://schemas.openxmlformats.org/officeDocument/2006/relationships/image" Target="../media/image59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microsoft.com/office/2007/relationships/hdphoto" Target="../media/hdphoto2.wdp"/><Relationship Id="rId40" Type="http://schemas.openxmlformats.org/officeDocument/2006/relationships/image" Target="../media/image36.png"/><Relationship Id="rId45" Type="http://schemas.openxmlformats.org/officeDocument/2006/relationships/image" Target="../media/image41.png"/><Relationship Id="rId53" Type="http://schemas.openxmlformats.org/officeDocument/2006/relationships/image" Target="../media/image49.png"/><Relationship Id="rId58" Type="http://schemas.openxmlformats.org/officeDocument/2006/relationships/image" Target="../media/image54.svg"/><Relationship Id="rId66" Type="http://schemas.openxmlformats.org/officeDocument/2006/relationships/image" Target="../media/image62.png"/><Relationship Id="rId5" Type="http://schemas.openxmlformats.org/officeDocument/2006/relationships/image" Target="../media/image4.png"/><Relationship Id="rId61" Type="http://schemas.openxmlformats.org/officeDocument/2006/relationships/image" Target="../media/image57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microsoft.com/office/2007/relationships/hdphoto" Target="../media/hdphoto1.wdp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56" Type="http://schemas.openxmlformats.org/officeDocument/2006/relationships/image" Target="../media/image52.png"/><Relationship Id="rId64" Type="http://schemas.openxmlformats.org/officeDocument/2006/relationships/image" Target="../media/image60.svg"/><Relationship Id="rId8" Type="http://schemas.openxmlformats.org/officeDocument/2006/relationships/image" Target="../media/image7.png"/><Relationship Id="rId51" Type="http://schemas.openxmlformats.org/officeDocument/2006/relationships/image" Target="../media/image4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svg"/><Relationship Id="rId38" Type="http://schemas.openxmlformats.org/officeDocument/2006/relationships/image" Target="../media/image35.png"/><Relationship Id="rId46" Type="http://schemas.openxmlformats.org/officeDocument/2006/relationships/image" Target="../media/image42.svg"/><Relationship Id="rId59" Type="http://schemas.openxmlformats.org/officeDocument/2006/relationships/image" Target="../media/image55.png"/><Relationship Id="rId67" Type="http://schemas.openxmlformats.org/officeDocument/2006/relationships/image" Target="../media/image63.png"/><Relationship Id="rId20" Type="http://schemas.openxmlformats.org/officeDocument/2006/relationships/image" Target="../media/image19.png"/><Relationship Id="rId41" Type="http://schemas.openxmlformats.org/officeDocument/2006/relationships/image" Target="../media/image37.png"/><Relationship Id="rId54" Type="http://schemas.openxmlformats.org/officeDocument/2006/relationships/image" Target="../media/image50.png"/><Relationship Id="rId6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4.png"/><Relationship Id="rId49" Type="http://schemas.openxmlformats.org/officeDocument/2006/relationships/image" Target="../media/image45.png"/><Relationship Id="rId57" Type="http://schemas.openxmlformats.org/officeDocument/2006/relationships/image" Target="../media/image53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0.png"/><Relationship Id="rId52" Type="http://schemas.openxmlformats.org/officeDocument/2006/relationships/image" Target="../media/image48.png"/><Relationship Id="rId60" Type="http://schemas.openxmlformats.org/officeDocument/2006/relationships/image" Target="../media/image56.png"/><Relationship Id="rId65" Type="http://schemas.openxmlformats.org/officeDocument/2006/relationships/image" Target="../media/image61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E42E1-2ABD-4C4E-9B98-3FCA827AE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0" y="-47769"/>
            <a:ext cx="12223810" cy="698332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EA564DF8-36FE-46F6-B246-CFA422F9A574}"/>
              </a:ext>
            </a:extLst>
          </p:cNvPr>
          <p:cNvSpPr/>
          <p:nvPr/>
        </p:nvSpPr>
        <p:spPr>
          <a:xfrm>
            <a:off x="128226" y="381525"/>
            <a:ext cx="5604049" cy="5644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47CF15C-F424-3E80-CB45-B1CCA11B14BC}"/>
              </a:ext>
            </a:extLst>
          </p:cNvPr>
          <p:cNvSpPr/>
          <p:nvPr/>
        </p:nvSpPr>
        <p:spPr>
          <a:xfrm>
            <a:off x="2625876" y="94871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4E577B25-5BAE-4F34-A0EA-26962E1CDD57}"/>
              </a:ext>
            </a:extLst>
          </p:cNvPr>
          <p:cNvGrpSpPr/>
          <p:nvPr/>
        </p:nvGrpSpPr>
        <p:grpSpPr>
          <a:xfrm rot="285068">
            <a:off x="1331457" y="1638777"/>
            <a:ext cx="3143790" cy="3042798"/>
            <a:chOff x="4734903" y="-1402190"/>
            <a:chExt cx="7016620" cy="7689465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53E54F59-0EDE-46BD-9DF4-206741F656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251" b="-3717"/>
            <a:stretch/>
          </p:blipFill>
          <p:spPr bwMode="auto">
            <a:xfrm>
              <a:off x="4734903" y="-1402190"/>
              <a:ext cx="7016620" cy="7689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6">
              <a:extLst>
                <a:ext uri="{FF2B5EF4-FFF2-40B4-BE49-F238E27FC236}">
                  <a16:creationId xmlns:a16="http://schemas.microsoft.com/office/drawing/2014/main" id="{BFEEA0EC-30BD-4307-A0F0-D0EC5A3F8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41820" y="970071"/>
              <a:ext cx="1352644" cy="141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12">
              <a:extLst>
                <a:ext uri="{FF2B5EF4-FFF2-40B4-BE49-F238E27FC236}">
                  <a16:creationId xmlns:a16="http://schemas.microsoft.com/office/drawing/2014/main" id="{F519F99D-39B1-4092-8211-8215C7A71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 bwMode="auto">
            <a:xfrm rot="21314932">
              <a:off x="4878189" y="1907868"/>
              <a:ext cx="1363761" cy="909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4">
              <a:extLst>
                <a:ext uri="{FF2B5EF4-FFF2-40B4-BE49-F238E27FC236}">
                  <a16:creationId xmlns:a16="http://schemas.microsoft.com/office/drawing/2014/main" id="{EE34DB49-C2CA-4FAC-BBD0-03A071CCA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884065">
              <a:off x="10037726" y="3260972"/>
              <a:ext cx="1168212" cy="1118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16">
              <a:extLst>
                <a:ext uri="{FF2B5EF4-FFF2-40B4-BE49-F238E27FC236}">
                  <a16:creationId xmlns:a16="http://schemas.microsoft.com/office/drawing/2014/main" id="{FD55E1C9-11E2-40EB-80F1-D5D868B29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777833">
              <a:off x="9338136" y="1585660"/>
              <a:ext cx="1085319" cy="1039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0">
              <a:extLst>
                <a:ext uri="{FF2B5EF4-FFF2-40B4-BE49-F238E27FC236}">
                  <a16:creationId xmlns:a16="http://schemas.microsoft.com/office/drawing/2014/main" id="{A53530FA-DA00-49A7-95DD-10FE44E8D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2515946">
              <a:off x="6122857" y="4600581"/>
              <a:ext cx="1210164" cy="1563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22">
              <a:extLst>
                <a:ext uri="{FF2B5EF4-FFF2-40B4-BE49-F238E27FC236}">
                  <a16:creationId xmlns:a16="http://schemas.microsoft.com/office/drawing/2014/main" id="{20F157C6-7B43-4DE6-917C-E0AFB6F77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747008">
              <a:off x="5781606" y="1244953"/>
              <a:ext cx="1356172" cy="1429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6">
              <a:extLst>
                <a:ext uri="{FF2B5EF4-FFF2-40B4-BE49-F238E27FC236}">
                  <a16:creationId xmlns:a16="http://schemas.microsoft.com/office/drawing/2014/main" id="{E2B56332-C12D-47FF-9EAE-EA2E65B4E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010902">
              <a:off x="9460514" y="5150084"/>
              <a:ext cx="1121765" cy="1000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B5280F-EEAE-49AA-944D-CEFA3846B6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2646" y="2725641"/>
            <a:ext cx="823031" cy="823031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9F1A3672-2EC9-B0F6-5CA2-B19154501D40}"/>
              </a:ext>
            </a:extLst>
          </p:cNvPr>
          <p:cNvSpPr/>
          <p:nvPr/>
        </p:nvSpPr>
        <p:spPr>
          <a:xfrm>
            <a:off x="4082526" y="1415852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F6EDFB2-1D0A-AF0A-9138-D593FB2068C7}"/>
              </a:ext>
            </a:extLst>
          </p:cNvPr>
          <p:cNvSpPr/>
          <p:nvPr/>
        </p:nvSpPr>
        <p:spPr>
          <a:xfrm>
            <a:off x="6202256" y="307492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C781DD9-7729-5C75-FED4-54EA4CEADBFC}"/>
              </a:ext>
            </a:extLst>
          </p:cNvPr>
          <p:cNvSpPr/>
          <p:nvPr/>
        </p:nvSpPr>
        <p:spPr>
          <a:xfrm>
            <a:off x="4204614" y="4398869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07F4466-68F7-DCAF-DCFE-3DAE16CA0B51}"/>
              </a:ext>
            </a:extLst>
          </p:cNvPr>
          <p:cNvSpPr/>
          <p:nvPr/>
        </p:nvSpPr>
        <p:spPr>
          <a:xfrm>
            <a:off x="3654352" y="4833130"/>
            <a:ext cx="76154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E41C2DE-2B0D-5CC2-39A8-0E8C9EFFB5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64" y="2463886"/>
            <a:ext cx="1136861" cy="113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850ED80-88DF-E2F7-0C7D-1B8501B60F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214" y="667802"/>
            <a:ext cx="1022960" cy="10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0E2B2B5-FABA-BB14-787C-218690EBC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603" y="1193834"/>
            <a:ext cx="966529" cy="97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7BBB4C0-5CE6-167A-B40F-5171E8700F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578" y="2807257"/>
            <a:ext cx="1025976" cy="1025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8AF20D6-B9EA-D4D1-CDEB-DFEB21C69A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009" y="4193918"/>
            <a:ext cx="953341" cy="95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3E60E2F-9493-CD4C-E8F2-108FEFD3F0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01" y="4205187"/>
            <a:ext cx="1156631" cy="118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2729AD9-FC08-471F-FE2D-9910EF3111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689" y="4583552"/>
            <a:ext cx="1307647" cy="130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FC6FF45-D36B-5406-386C-D1B984C95DF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09" y="1281605"/>
            <a:ext cx="974841" cy="83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E660BAC-F6F3-9E3D-9614-AD7440FD84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595" y="4144582"/>
            <a:ext cx="1059847" cy="105984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3A585DA-33DB-92F7-83B3-3A4A41BCB7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6166"/>
          <a:stretch/>
        </p:blipFill>
        <p:spPr>
          <a:xfrm>
            <a:off x="3922635" y="1181422"/>
            <a:ext cx="1022960" cy="10578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434804F-BDFA-2ABD-5E5B-E75427D70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8418" y="4231131"/>
            <a:ext cx="1140505" cy="114050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2A5093C-D38A-E049-C903-62B7CC913E4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" b="7411"/>
          <a:stretch/>
        </p:blipFill>
        <p:spPr>
          <a:xfrm rot="21313341">
            <a:off x="2388393" y="4688663"/>
            <a:ext cx="1272707" cy="108406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A1736CF-6D7A-8C7E-2CF4-C1A62899E6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663" y="2463242"/>
            <a:ext cx="1137505" cy="113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CEF2A44-9615-6D1F-C2BF-528C285310D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472" y="1085371"/>
            <a:ext cx="1090596" cy="109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743C053-0A9C-50B0-D130-EA1D5D93484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008" y="2635628"/>
            <a:ext cx="1224126" cy="122412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EE33DF9-872F-8563-063C-3A00A210B0D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2867" y="574376"/>
            <a:ext cx="1067466" cy="106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FEEB3-8F11-4653-891D-4C92448C1A8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74" y="2483653"/>
            <a:ext cx="3248540" cy="324854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D54062B0-F51A-4A98-9DD0-B3AE039FA528}"/>
              </a:ext>
            </a:extLst>
          </p:cNvPr>
          <p:cNvGrpSpPr/>
          <p:nvPr/>
        </p:nvGrpSpPr>
        <p:grpSpPr>
          <a:xfrm>
            <a:off x="4828905" y="26927"/>
            <a:ext cx="1697173" cy="1419892"/>
            <a:chOff x="3288336" y="738911"/>
            <a:chExt cx="2489150" cy="2058135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7405B2-E007-4616-8570-FFAFE5BB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5336" y="738911"/>
              <a:ext cx="2152150" cy="2058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63C93CC-CDD8-492D-852F-0825F80F4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 l="32700" t="20250" r="26127" b="35444"/>
            <a:stretch/>
          </p:blipFill>
          <p:spPr>
            <a:xfrm>
              <a:off x="3288336" y="1202057"/>
              <a:ext cx="621150" cy="802173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5BAF2D-0CAA-4C17-81C6-E5DA5248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763" y="1827923"/>
              <a:ext cx="716829" cy="708451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B841DA0-EB70-43A7-B399-C11EF9B6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6653" y="1569718"/>
              <a:ext cx="716829" cy="70845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ACEBFC61-47A6-490A-A738-B0B5DF29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4141191" y="1135180"/>
              <a:ext cx="786759" cy="777563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8158D0-56B4-457B-9E63-4C158B20BDC4}"/>
              </a:ext>
            </a:extLst>
          </p:cNvPr>
          <p:cNvGrpSpPr/>
          <p:nvPr/>
        </p:nvGrpSpPr>
        <p:grpSpPr>
          <a:xfrm>
            <a:off x="6160387" y="985225"/>
            <a:ext cx="2697175" cy="1419892"/>
            <a:chOff x="5135454" y="551070"/>
            <a:chExt cx="4743512" cy="2644404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1E890582-EABD-45DF-A015-A8052B95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5578" y="551070"/>
              <a:ext cx="4093388" cy="2644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E362ADB1-3693-41BE-8CD2-105B8FA1F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l="25325" t="16782" r="26746" b="30353"/>
            <a:stretch/>
          </p:blipFill>
          <p:spPr>
            <a:xfrm>
              <a:off x="5135454" y="1302294"/>
              <a:ext cx="848335" cy="1203228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739957D8-FC51-4023-9973-7881522A7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9" t="-3774" r="-4290" b="70342"/>
            <a:stretch/>
          </p:blipFill>
          <p:spPr>
            <a:xfrm>
              <a:off x="6148150" y="761746"/>
              <a:ext cx="1728943" cy="917812"/>
            </a:xfrm>
            <a:prstGeom prst="rect">
              <a:avLst/>
            </a:prstGeom>
            <a:ln>
              <a:noFill/>
            </a:ln>
            <a:effectLst>
              <a:outerShdw blurRad="88900" dist="38100" dir="5400000" sx="102000" sy="102000" algn="t" rotWithShape="0">
                <a:prstClr val="black">
                  <a:alpha val="80000"/>
                </a:prstClr>
              </a:outerShdw>
            </a:effectLst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6048C61-7050-4DD0-986F-7E75EB2D7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7" t="-35887" r="-15" b="4790"/>
            <a:stretch/>
          </p:blipFill>
          <p:spPr>
            <a:xfrm rot="20481847" flipH="1">
              <a:off x="8633902" y="1318637"/>
              <a:ext cx="495365" cy="1578475"/>
            </a:xfrm>
            <a:custGeom>
              <a:avLst/>
              <a:gdLst>
                <a:gd name="connsiteX0" fmla="*/ 0 w 1428146"/>
                <a:gd name="connsiteY0" fmla="*/ 1554530 h 1554530"/>
                <a:gd name="connsiteX1" fmla="*/ 0 w 1428146"/>
                <a:gd name="connsiteY1" fmla="*/ 1520149 h 1554530"/>
                <a:gd name="connsiteX2" fmla="*/ 21069 w 1428146"/>
                <a:gd name="connsiteY2" fmla="*/ 1514629 h 1554530"/>
                <a:gd name="connsiteX3" fmla="*/ 52481 w 1428146"/>
                <a:gd name="connsiteY3" fmla="*/ 1484915 h 1554530"/>
                <a:gd name="connsiteX4" fmla="*/ 13395 w 1428146"/>
                <a:gd name="connsiteY4" fmla="*/ 1441324 h 1554530"/>
                <a:gd name="connsiteX5" fmla="*/ 0 w 1428146"/>
                <a:gd name="connsiteY5" fmla="*/ 1432614 h 1554530"/>
                <a:gd name="connsiteX6" fmla="*/ 0 w 1428146"/>
                <a:gd name="connsiteY6" fmla="*/ 905615 h 1554530"/>
                <a:gd name="connsiteX7" fmla="*/ 4312 w 1428146"/>
                <a:gd name="connsiteY7" fmla="*/ 901699 h 1554530"/>
                <a:gd name="connsiteX8" fmla="*/ 577641 w 1428146"/>
                <a:gd name="connsiteY8" fmla="*/ 692004 h 1554530"/>
                <a:gd name="connsiteX9" fmla="*/ 973892 w 1428146"/>
                <a:gd name="connsiteY9" fmla="*/ 262058 h 1554530"/>
                <a:gd name="connsiteX10" fmla="*/ 1277109 w 1428146"/>
                <a:gd name="connsiteY10" fmla="*/ 2137 h 1554530"/>
                <a:gd name="connsiteX11" fmla="*/ 1258417 w 1428146"/>
                <a:gd name="connsiteY11" fmla="*/ 152206 h 1554530"/>
                <a:gd name="connsiteX12" fmla="*/ 1336856 w 1428146"/>
                <a:gd name="connsiteY12" fmla="*/ 390968 h 1554530"/>
                <a:gd name="connsiteX13" fmla="*/ 1426752 w 1428146"/>
                <a:gd name="connsiteY13" fmla="*/ 601151 h 1554530"/>
                <a:gd name="connsiteX14" fmla="*/ 1262148 w 1428146"/>
                <a:gd name="connsiteY14" fmla="*/ 908343 h 1554530"/>
                <a:gd name="connsiteX15" fmla="*/ 1066010 w 1428146"/>
                <a:gd name="connsiteY15" fmla="*/ 1335578 h 1554530"/>
                <a:gd name="connsiteX16" fmla="*/ 52988 w 1428146"/>
                <a:gd name="connsiteY16" fmla="*/ 1546277 h 155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8146" h="1554530">
                  <a:moveTo>
                    <a:pt x="0" y="1554530"/>
                  </a:moveTo>
                  <a:lnTo>
                    <a:pt x="0" y="1520149"/>
                  </a:lnTo>
                  <a:lnTo>
                    <a:pt x="21069" y="1514629"/>
                  </a:lnTo>
                  <a:cubicBezTo>
                    <a:pt x="40256" y="1506793"/>
                    <a:pt x="52770" y="1497124"/>
                    <a:pt x="52481" y="1484915"/>
                  </a:cubicBezTo>
                  <a:cubicBezTo>
                    <a:pt x="52192" y="1472706"/>
                    <a:pt x="36659" y="1458013"/>
                    <a:pt x="13395" y="1441324"/>
                  </a:cubicBezTo>
                  <a:lnTo>
                    <a:pt x="0" y="1432614"/>
                  </a:lnTo>
                  <a:lnTo>
                    <a:pt x="0" y="905615"/>
                  </a:lnTo>
                  <a:lnTo>
                    <a:pt x="4312" y="901699"/>
                  </a:lnTo>
                  <a:cubicBezTo>
                    <a:pt x="134214" y="808648"/>
                    <a:pt x="416045" y="798611"/>
                    <a:pt x="577641" y="692004"/>
                  </a:cubicBezTo>
                  <a:cubicBezTo>
                    <a:pt x="739238" y="585398"/>
                    <a:pt x="857314" y="377036"/>
                    <a:pt x="973892" y="262058"/>
                  </a:cubicBezTo>
                  <a:cubicBezTo>
                    <a:pt x="1090470" y="147080"/>
                    <a:pt x="1229688" y="20446"/>
                    <a:pt x="1277109" y="2137"/>
                  </a:cubicBezTo>
                  <a:cubicBezTo>
                    <a:pt x="1324530" y="-16172"/>
                    <a:pt x="1248458" y="87401"/>
                    <a:pt x="1258417" y="152206"/>
                  </a:cubicBezTo>
                  <a:cubicBezTo>
                    <a:pt x="1268375" y="217011"/>
                    <a:pt x="1308801" y="316143"/>
                    <a:pt x="1336856" y="390968"/>
                  </a:cubicBezTo>
                  <a:cubicBezTo>
                    <a:pt x="1364913" y="465792"/>
                    <a:pt x="1439203" y="514921"/>
                    <a:pt x="1426752" y="601151"/>
                  </a:cubicBezTo>
                  <a:cubicBezTo>
                    <a:pt x="1414300" y="687380"/>
                    <a:pt x="1322271" y="785938"/>
                    <a:pt x="1262148" y="908343"/>
                  </a:cubicBezTo>
                  <a:cubicBezTo>
                    <a:pt x="1202025" y="1030747"/>
                    <a:pt x="1283830" y="1226631"/>
                    <a:pt x="1066010" y="1335578"/>
                  </a:cubicBezTo>
                  <a:cubicBezTo>
                    <a:pt x="875418" y="1430907"/>
                    <a:pt x="325162" y="1504814"/>
                    <a:pt x="52988" y="1546277"/>
                  </a:cubicBezTo>
                  <a:close/>
                </a:path>
              </a:pathLst>
            </a:custGeom>
            <a:effectLst>
              <a:outerShdw blurRad="50800" dist="38100" dir="5400000" sx="102000" sy="102000" algn="t" rotWithShape="0">
                <a:prstClr val="black">
                  <a:alpha val="81000"/>
                </a:prstClr>
              </a:outerShdw>
            </a:effectLst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112438A-8061-4D21-A99E-4E88660FC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9" t="6006" r="16229" b="61365"/>
            <a:stretch/>
          </p:blipFill>
          <p:spPr>
            <a:xfrm>
              <a:off x="6373358" y="2033550"/>
              <a:ext cx="1503735" cy="70451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69BCD18F-C746-40E8-BADE-68360FC12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58538" r="19746" b="7220"/>
            <a:stretch/>
          </p:blipFill>
          <p:spPr>
            <a:xfrm>
              <a:off x="8180778" y="1033850"/>
              <a:ext cx="930669" cy="6307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73000"/>
                </a:prstClr>
              </a:outerShdw>
            </a:effectLst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5BFD09D-0D69-4ED7-A531-4BB32052D421}"/>
              </a:ext>
            </a:extLst>
          </p:cNvPr>
          <p:cNvGrpSpPr/>
          <p:nvPr/>
        </p:nvGrpSpPr>
        <p:grpSpPr>
          <a:xfrm>
            <a:off x="4916326" y="5030664"/>
            <a:ext cx="2972217" cy="1677931"/>
            <a:chOff x="3757332" y="3643384"/>
            <a:chExt cx="4732061" cy="1748412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DD78421-D1F8-4C5C-87A6-6FCACDBD8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3" t="-2628" r="-3408" b="-1"/>
            <a:stretch/>
          </p:blipFill>
          <p:spPr>
            <a:xfrm>
              <a:off x="4048045" y="3646783"/>
              <a:ext cx="4441348" cy="17450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F37113F6-DC63-4B24-A711-695459B259C6}"/>
                </a:ext>
              </a:extLst>
            </p:cNvPr>
            <p:cNvGrpSpPr/>
            <p:nvPr/>
          </p:nvGrpSpPr>
          <p:grpSpPr>
            <a:xfrm>
              <a:off x="3757332" y="3643384"/>
              <a:ext cx="4273985" cy="1639842"/>
              <a:chOff x="3757332" y="3643384"/>
              <a:chExt cx="4273985" cy="1639842"/>
            </a:xfrm>
          </p:grpSpPr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3E35C11A-999A-45FF-BB24-3FB30D4649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rcRect l="23055" t="25501" r="28316" b="39058"/>
              <a:stretch/>
            </p:blipFill>
            <p:spPr>
              <a:xfrm>
                <a:off x="3757332" y="3643384"/>
                <a:ext cx="1025934" cy="61066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93000"/>
                  </a:prstClr>
                </a:outerShdw>
              </a:effectLst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CB580D64-2843-429C-8131-87710EFF9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74084" y="3940434"/>
                <a:ext cx="1059987" cy="6366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/>
                </a:outerShdw>
              </a:effectLst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1243EA71-9B7A-4B63-8764-FD791A22C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69003" y="3903853"/>
                <a:ext cx="944204" cy="567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80000"/>
                  </a:srgbClr>
                </a:outerShdw>
              </a:effectLst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3B1DABC6-46C1-4493-925A-CC7AF0C37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720" t="-26309" r="-11214" b="-2657"/>
              <a:stretch/>
            </p:blipFill>
            <p:spPr>
              <a:xfrm>
                <a:off x="5392498" y="4771904"/>
                <a:ext cx="903242" cy="4474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40B52EA9-5EEF-4C7D-855E-D8B302186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280" t="-8997" r="-3642" b="9496"/>
              <a:stretch/>
            </p:blipFill>
            <p:spPr>
              <a:xfrm>
                <a:off x="5835794" y="4584490"/>
                <a:ext cx="725493" cy="3194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9E47448D-19DD-4935-A935-0F5C04C46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3" t="1628" r="2155" b="-3"/>
              <a:stretch/>
            </p:blipFill>
            <p:spPr>
              <a:xfrm>
                <a:off x="6140564" y="4846968"/>
                <a:ext cx="642945" cy="4125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5" name="Picture 8">
                <a:extLst>
                  <a:ext uri="{FF2B5EF4-FFF2-40B4-BE49-F238E27FC236}">
                    <a16:creationId xmlns:a16="http://schemas.microsoft.com/office/drawing/2014/main" id="{F8D53544-F284-4243-B526-ECA6D34945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855594" y="4577074"/>
                <a:ext cx="1175723" cy="706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A3AD1EE-91E0-4EDE-BD30-E09B76954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919808" y="3858600"/>
                <a:ext cx="1059987" cy="6366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BE6AEB80-0682-45EC-92D9-E2D2BDD7C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4870" y="4176920"/>
                <a:ext cx="1385071" cy="103986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46692F9-AEB4-4857-ABCD-D3B6C907B689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79" name="Picture 40">
              <a:extLst>
                <a:ext uri="{FF2B5EF4-FFF2-40B4-BE49-F238E27FC236}">
                  <a16:creationId xmlns:a16="http://schemas.microsoft.com/office/drawing/2014/main" id="{AB78B02D-9C4C-4A53-9A05-7EC84A6EF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73A5BD3-1A72-4388-88E1-B758AFD4D18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Скругленный прямоугольник 52">
            <a:extLst>
              <a:ext uri="{FF2B5EF4-FFF2-40B4-BE49-F238E27FC236}">
                <a16:creationId xmlns:a16="http://schemas.microsoft.com/office/drawing/2014/main" id="{726A5756-FFA8-46E8-A462-8A7F3F0A36BE}"/>
              </a:ext>
            </a:extLst>
          </p:cNvPr>
          <p:cNvSpPr/>
          <p:nvPr/>
        </p:nvSpPr>
        <p:spPr>
          <a:xfrm>
            <a:off x="9245713" y="225377"/>
            <a:ext cx="2233509" cy="2112456"/>
          </a:xfrm>
          <a:prstGeom prst="roundRect">
            <a:avLst/>
          </a:prstGeom>
          <a:blipFill>
            <a:blip r:embed="rId5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67B81DF-44ED-456D-8CBF-F464EFA98B9C}"/>
              </a:ext>
            </a:extLst>
          </p:cNvPr>
          <p:cNvGrpSpPr/>
          <p:nvPr/>
        </p:nvGrpSpPr>
        <p:grpSpPr>
          <a:xfrm>
            <a:off x="6315583" y="2396881"/>
            <a:ext cx="2057090" cy="1553474"/>
            <a:chOff x="3949193" y="727411"/>
            <a:chExt cx="3017020" cy="2251763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CFF72FE-781C-4B71-89DE-977FBD47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1590" y="727411"/>
              <a:ext cx="2354623" cy="2251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30F7B009-D99E-4EA3-9EC8-823B6D8D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rcRect l="22067" t="21322" r="25864" b="34932"/>
            <a:stretch/>
          </p:blipFill>
          <p:spPr>
            <a:xfrm>
              <a:off x="3949193" y="1050831"/>
              <a:ext cx="975668" cy="967086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450701B3-C1B9-41BB-8DF0-024E2361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1682" y="1833807"/>
              <a:ext cx="659035" cy="676050"/>
            </a:xfrm>
            <a:prstGeom prst="ellipse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F7E4479F-CC5F-4E22-92A3-C7943AB7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5334" y="1786860"/>
              <a:ext cx="716828" cy="685198"/>
            </a:xfrm>
            <a:prstGeom prst="ellips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64189C85-58E2-4ED1-9D72-297B03257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5333015" y="937560"/>
              <a:ext cx="922943" cy="91215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4B4569DE-0D13-4B97-86F8-F920A7CA125D}"/>
              </a:ext>
            </a:extLst>
          </p:cNvPr>
          <p:cNvGrpSpPr/>
          <p:nvPr/>
        </p:nvGrpSpPr>
        <p:grpSpPr>
          <a:xfrm>
            <a:off x="5958135" y="3766462"/>
            <a:ext cx="2406004" cy="1264202"/>
            <a:chOff x="3169919" y="1005954"/>
            <a:chExt cx="3528752" cy="1832463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E2D5036E-A31B-4480-8439-236A7612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7319" y="1216133"/>
              <a:ext cx="3021352" cy="1622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0B9B7F91-ECED-406C-80F1-E06FC4067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 l="26378" t="18579" r="33385" b="30261"/>
            <a:stretch/>
          </p:blipFill>
          <p:spPr>
            <a:xfrm>
              <a:off x="3169919" y="1005954"/>
              <a:ext cx="709318" cy="1078974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C5EB452-F4E8-487A-9125-313FB4FE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7579" y="1955146"/>
              <a:ext cx="1249201" cy="691917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AB7110EA-7841-4225-AED6-849E60E7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4362" y="1914794"/>
              <a:ext cx="1252932" cy="7075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4E3C07F-2893-4206-8B3D-B3564209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2553" y="1419833"/>
              <a:ext cx="1164599" cy="645057"/>
            </a:xfrm>
            <a:prstGeom prst="rect">
              <a:avLst/>
            </a:prstGeom>
          </p:spPr>
        </p:pic>
      </p:grpSp>
      <p:sp>
        <p:nvSpPr>
          <p:cNvPr id="112" name="Стрелка: вниз 111">
            <a:extLst>
              <a:ext uri="{FF2B5EF4-FFF2-40B4-BE49-F238E27FC236}">
                <a16:creationId xmlns:a16="http://schemas.microsoft.com/office/drawing/2014/main" id="{739640B5-3AF5-4386-9B64-08F5C4188FC8}"/>
              </a:ext>
            </a:extLst>
          </p:cNvPr>
          <p:cNvSpPr/>
          <p:nvPr/>
        </p:nvSpPr>
        <p:spPr>
          <a:xfrm rot="5400000">
            <a:off x="2739775" y="2836456"/>
            <a:ext cx="503517" cy="618237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14</cp:revision>
  <dcterms:created xsi:type="dcterms:W3CDTF">2025-07-15T09:41:42Z</dcterms:created>
  <dcterms:modified xsi:type="dcterms:W3CDTF">2025-07-17T12:56:15Z</dcterms:modified>
</cp:coreProperties>
</file>