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2F113-6375-44A5-BD0C-503B6F739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8E7531-617F-450F-8992-9DE324D18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4AB31B-977B-46A9-9090-D922DCD76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34E011-B55C-4104-81F3-62FAF4204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60B2D0-AAB1-4EDA-8C6F-91811090B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724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13D4B0-190A-4356-9A00-7BE526F27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2037BA-D292-4A8B-A761-E38F67185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EDA0A2-BF6B-4E30-9EA5-E9048EAC5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285E08-36CE-4C9C-9E64-B5A707EA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37A17B-B60A-4363-AF1A-A94E9B479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7958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36195F-5E89-455A-B47F-E00278311E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1CAF92-A581-4F47-ABB0-BF24B77E1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0EEA06-D71A-46C9-8100-3C1A25B5C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435D75-6581-4A04-B096-0CD1566A5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EBDF2E-47E8-43E5-AB4A-416D8412A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2686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26AC4-5703-4072-946C-7184A7A72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96144C-FE77-430A-8BB9-FB7F2E8A2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21A598-4E9B-4673-AF36-0E51E63D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0920A2-589B-49F1-A23A-FADEE6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3FE068-8250-4444-A3BD-4DEF6585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917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DBB62-D908-43CB-8BF7-B467A2A38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49C88F-8E36-4A0E-91D5-ED45897BD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632288-D44A-4741-AAF1-5970FD30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251823-DFF5-4B65-B90A-15FDA1081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26A88F-6BC0-49AC-B6F4-039C44878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6675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35F33-296C-428D-B7FA-68F045219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17C631-29E2-454D-B21D-24E46F898E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549761-09C5-4E7E-A0FA-08F640AA4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F33247-2CE8-41C7-9FA4-A197F481A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82C63B-7AA3-46B0-9EAE-D373D81EC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EC92E0-D2EC-46A6-8175-C87C6AD5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1529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9F609-B429-448F-B953-665B1C9FA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F60DE1-E009-411C-9C76-893BDD9F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9375BD-6EAF-4D0A-ABC8-5AD0D2736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49A7C48-74A9-4D76-B6CC-F2E57D3D2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4612E11-FCA5-41ED-B642-1B959BE315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EC6EFA-C37E-4862-995E-693B14390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978DAE-1C82-481B-90BD-5F73476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382FC1-B281-45D0-AD07-FC94D4CDD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386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BEEBF-5ADB-49C5-8B4C-4FFB8A0E7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7D46B5B-A933-4169-A87E-8DC6F1143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9EAFE9-62CA-4A00-94DA-C0BC315E8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12C8C9E-D09A-43CA-9AA2-25C73661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928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4B4B17-9101-4A4D-8AF5-2E9749273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E27C61-B830-4350-B9C8-FC670309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292BE0-ADB4-4A17-8E48-DBC306828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8244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7C083-1D43-4084-B770-C87F3DE9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334C5E-F268-4A78-B6D0-20E395D1C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1C5F73-D163-40A7-9351-076CF4EED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B64E12-0B0C-4296-8D05-B9E4C5873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792B75-78D0-425C-B850-58181E01C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5D47EB-39EA-4EF5-A870-D10EFAA93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2194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15316-92AB-4DAF-89EB-0677F9B3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DE003C0-4914-4F2B-9B19-1DBA70899A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430061-25C5-40BA-8E4B-94F85C8ED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5F91E1-F345-4ACF-95BC-31821981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7FE670-ABBB-42D4-BE75-A7EBE9038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9A2D49-C836-4ECD-AED6-6ADD915D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694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E5BF8-4756-42AC-824C-A22CEC3F2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655EB7-3298-4C4B-B8FF-F3B791EB0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854930-35F7-423E-BDCB-98977804FB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40CFF5-78DF-43CA-AF98-EB92B8058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F330B1-046C-4065-8AF1-9B053A52E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405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9" Type="http://schemas.openxmlformats.org/officeDocument/2006/relationships/image" Target="../media/image35.svg"/><Relationship Id="rId21" Type="http://schemas.openxmlformats.org/officeDocument/2006/relationships/image" Target="../media/image17.svg"/><Relationship Id="rId34" Type="http://schemas.openxmlformats.org/officeDocument/2006/relationships/image" Target="../media/image30.png"/><Relationship Id="rId42" Type="http://schemas.openxmlformats.org/officeDocument/2006/relationships/image" Target="../media/image38.png"/><Relationship Id="rId47" Type="http://schemas.openxmlformats.org/officeDocument/2006/relationships/image" Target="../media/image43.png"/><Relationship Id="rId50" Type="http://schemas.openxmlformats.org/officeDocument/2006/relationships/image" Target="../media/image46.png"/><Relationship Id="rId55" Type="http://schemas.openxmlformats.org/officeDocument/2006/relationships/image" Target="../media/image5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9" Type="http://schemas.openxmlformats.org/officeDocument/2006/relationships/image" Target="../media/image25.png"/><Relationship Id="rId11" Type="http://schemas.openxmlformats.org/officeDocument/2006/relationships/image" Target="../media/image8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40" Type="http://schemas.openxmlformats.org/officeDocument/2006/relationships/image" Target="../media/image36.png"/><Relationship Id="rId45" Type="http://schemas.openxmlformats.org/officeDocument/2006/relationships/image" Target="../media/image41.png"/><Relationship Id="rId53" Type="http://schemas.openxmlformats.org/officeDocument/2006/relationships/image" Target="../media/image49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19" Type="http://schemas.openxmlformats.org/officeDocument/2006/relationships/image" Target="../media/image15.png"/><Relationship Id="rId31" Type="http://schemas.openxmlformats.org/officeDocument/2006/relationships/image" Target="../media/image27.png"/><Relationship Id="rId44" Type="http://schemas.openxmlformats.org/officeDocument/2006/relationships/image" Target="../media/image40.png"/><Relationship Id="rId52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Relationship Id="rId43" Type="http://schemas.openxmlformats.org/officeDocument/2006/relationships/image" Target="../media/image39.png"/><Relationship Id="rId48" Type="http://schemas.openxmlformats.org/officeDocument/2006/relationships/image" Target="../media/image44.png"/><Relationship Id="rId8" Type="http://schemas.microsoft.com/office/2007/relationships/hdphoto" Target="../media/hdphoto1.wdp"/><Relationship Id="rId51" Type="http://schemas.openxmlformats.org/officeDocument/2006/relationships/image" Target="../media/image47.png"/><Relationship Id="rId3" Type="http://schemas.openxmlformats.org/officeDocument/2006/relationships/image" Target="../media/image2.png"/><Relationship Id="rId12" Type="http://schemas.microsoft.com/office/2007/relationships/hdphoto" Target="../media/hdphoto3.wdp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33" Type="http://schemas.openxmlformats.org/officeDocument/2006/relationships/image" Target="../media/image29.svg"/><Relationship Id="rId38" Type="http://schemas.openxmlformats.org/officeDocument/2006/relationships/image" Target="../media/image34.png"/><Relationship Id="rId46" Type="http://schemas.openxmlformats.org/officeDocument/2006/relationships/image" Target="../media/image42.png"/><Relationship Id="rId20" Type="http://schemas.openxmlformats.org/officeDocument/2006/relationships/image" Target="../media/image16.png"/><Relationship Id="rId41" Type="http://schemas.openxmlformats.org/officeDocument/2006/relationships/image" Target="../media/image37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5" Type="http://schemas.openxmlformats.org/officeDocument/2006/relationships/image" Target="../media/image11.sv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36" Type="http://schemas.openxmlformats.org/officeDocument/2006/relationships/image" Target="../media/image32.png"/><Relationship Id="rId4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6E42E1-2ABD-4C4E-9B98-3FCA827AE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10" y="-47769"/>
            <a:ext cx="12223810" cy="6983329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EA564DF8-36FE-46F6-B246-CFA422F9A574}"/>
              </a:ext>
            </a:extLst>
          </p:cNvPr>
          <p:cNvSpPr/>
          <p:nvPr/>
        </p:nvSpPr>
        <p:spPr>
          <a:xfrm>
            <a:off x="128226" y="381525"/>
            <a:ext cx="5604049" cy="5644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D47CF15C-F424-3E80-CB45-B1CCA11B14BC}"/>
              </a:ext>
            </a:extLst>
          </p:cNvPr>
          <p:cNvSpPr/>
          <p:nvPr/>
        </p:nvSpPr>
        <p:spPr>
          <a:xfrm>
            <a:off x="2625876" y="948716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F1A3672-2EC9-B0F6-5CA2-B19154501D40}"/>
              </a:ext>
            </a:extLst>
          </p:cNvPr>
          <p:cNvSpPr/>
          <p:nvPr/>
        </p:nvSpPr>
        <p:spPr>
          <a:xfrm>
            <a:off x="4082526" y="1415852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8F6EDFB2-1D0A-AF0A-9138-D593FB2068C7}"/>
              </a:ext>
            </a:extLst>
          </p:cNvPr>
          <p:cNvSpPr/>
          <p:nvPr/>
        </p:nvSpPr>
        <p:spPr>
          <a:xfrm>
            <a:off x="6202256" y="3074926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C781DD9-7729-5C75-FED4-54EA4CEADBFC}"/>
              </a:ext>
            </a:extLst>
          </p:cNvPr>
          <p:cNvSpPr/>
          <p:nvPr/>
        </p:nvSpPr>
        <p:spPr>
          <a:xfrm>
            <a:off x="4204614" y="4398869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07F4466-68F7-DCAF-DCFE-3DAE16CA0B51}"/>
              </a:ext>
            </a:extLst>
          </p:cNvPr>
          <p:cNvSpPr/>
          <p:nvPr/>
        </p:nvSpPr>
        <p:spPr>
          <a:xfrm>
            <a:off x="3654352" y="4833130"/>
            <a:ext cx="76154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4FEEB3-8F11-4653-891D-4C92448C1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74" y="2483653"/>
            <a:ext cx="3248540" cy="324854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D54062B0-F51A-4A98-9DD0-B3AE039FA528}"/>
              </a:ext>
            </a:extLst>
          </p:cNvPr>
          <p:cNvGrpSpPr/>
          <p:nvPr/>
        </p:nvGrpSpPr>
        <p:grpSpPr>
          <a:xfrm>
            <a:off x="4828905" y="26927"/>
            <a:ext cx="1697173" cy="1419892"/>
            <a:chOff x="3288336" y="738911"/>
            <a:chExt cx="2489150" cy="2058135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47405B2-E007-4616-8570-FFAFE5BBB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5336" y="738911"/>
              <a:ext cx="2152150" cy="20581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E63C93CC-CDD8-492D-852F-0825F80F4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32700" t="20250" r="26127" b="35444"/>
            <a:stretch/>
          </p:blipFill>
          <p:spPr>
            <a:xfrm>
              <a:off x="3288336" y="1202057"/>
              <a:ext cx="621150" cy="802173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93000"/>
                </a:prstClr>
              </a:outerShdw>
            </a:effectLst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E45BAF2D-0CAA-4C17-81C6-E5DA5248D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3763" y="1827923"/>
              <a:ext cx="716829" cy="708451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B841DA0-EB70-43A7-B399-C11EF9B68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6653" y="1569718"/>
              <a:ext cx="716829" cy="70845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ACEBFC61-47A6-490A-A738-B0B5DF298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198">
              <a:off x="4141191" y="1135180"/>
              <a:ext cx="786759" cy="777563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18158D0-56B4-457B-9E63-4C158B20BDC4}"/>
              </a:ext>
            </a:extLst>
          </p:cNvPr>
          <p:cNvGrpSpPr/>
          <p:nvPr/>
        </p:nvGrpSpPr>
        <p:grpSpPr>
          <a:xfrm>
            <a:off x="6160387" y="985225"/>
            <a:ext cx="2697175" cy="1419892"/>
            <a:chOff x="5135454" y="551070"/>
            <a:chExt cx="4743512" cy="2644404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1E890582-EABD-45DF-A015-A8052B958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85578" y="551070"/>
              <a:ext cx="4093388" cy="26444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E362ADB1-3693-41BE-8CD2-105B8FA1F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5325" t="16782" r="26746" b="30353"/>
            <a:stretch/>
          </p:blipFill>
          <p:spPr>
            <a:xfrm>
              <a:off x="5135454" y="1302294"/>
              <a:ext cx="848335" cy="1203228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93000"/>
                </a:prstClr>
              </a:outerShdw>
            </a:effectLst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739957D8-FC51-4023-9973-7881522A7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99" t="-3774" r="-4290" b="70342"/>
            <a:stretch/>
          </p:blipFill>
          <p:spPr>
            <a:xfrm>
              <a:off x="6148150" y="761746"/>
              <a:ext cx="1728943" cy="917812"/>
            </a:xfrm>
            <a:prstGeom prst="rect">
              <a:avLst/>
            </a:prstGeom>
            <a:ln>
              <a:noFill/>
            </a:ln>
            <a:effectLst>
              <a:outerShdw blurRad="88900" dist="38100" dir="5400000" sx="102000" sy="102000" algn="t" rotWithShape="0">
                <a:prstClr val="black">
                  <a:alpha val="80000"/>
                </a:prstClr>
              </a:outerShdw>
            </a:effectLst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16048C61-7050-4DD0-986F-7E75EB2D7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47" t="-35887" r="-15" b="4790"/>
            <a:stretch/>
          </p:blipFill>
          <p:spPr>
            <a:xfrm rot="20481847" flipH="1">
              <a:off x="8633902" y="1318637"/>
              <a:ext cx="495365" cy="1578475"/>
            </a:xfrm>
            <a:custGeom>
              <a:avLst/>
              <a:gdLst>
                <a:gd name="connsiteX0" fmla="*/ 0 w 1428146"/>
                <a:gd name="connsiteY0" fmla="*/ 1554530 h 1554530"/>
                <a:gd name="connsiteX1" fmla="*/ 0 w 1428146"/>
                <a:gd name="connsiteY1" fmla="*/ 1520149 h 1554530"/>
                <a:gd name="connsiteX2" fmla="*/ 21069 w 1428146"/>
                <a:gd name="connsiteY2" fmla="*/ 1514629 h 1554530"/>
                <a:gd name="connsiteX3" fmla="*/ 52481 w 1428146"/>
                <a:gd name="connsiteY3" fmla="*/ 1484915 h 1554530"/>
                <a:gd name="connsiteX4" fmla="*/ 13395 w 1428146"/>
                <a:gd name="connsiteY4" fmla="*/ 1441324 h 1554530"/>
                <a:gd name="connsiteX5" fmla="*/ 0 w 1428146"/>
                <a:gd name="connsiteY5" fmla="*/ 1432614 h 1554530"/>
                <a:gd name="connsiteX6" fmla="*/ 0 w 1428146"/>
                <a:gd name="connsiteY6" fmla="*/ 905615 h 1554530"/>
                <a:gd name="connsiteX7" fmla="*/ 4312 w 1428146"/>
                <a:gd name="connsiteY7" fmla="*/ 901699 h 1554530"/>
                <a:gd name="connsiteX8" fmla="*/ 577641 w 1428146"/>
                <a:gd name="connsiteY8" fmla="*/ 692004 h 1554530"/>
                <a:gd name="connsiteX9" fmla="*/ 973892 w 1428146"/>
                <a:gd name="connsiteY9" fmla="*/ 262058 h 1554530"/>
                <a:gd name="connsiteX10" fmla="*/ 1277109 w 1428146"/>
                <a:gd name="connsiteY10" fmla="*/ 2137 h 1554530"/>
                <a:gd name="connsiteX11" fmla="*/ 1258417 w 1428146"/>
                <a:gd name="connsiteY11" fmla="*/ 152206 h 1554530"/>
                <a:gd name="connsiteX12" fmla="*/ 1336856 w 1428146"/>
                <a:gd name="connsiteY12" fmla="*/ 390968 h 1554530"/>
                <a:gd name="connsiteX13" fmla="*/ 1426752 w 1428146"/>
                <a:gd name="connsiteY13" fmla="*/ 601151 h 1554530"/>
                <a:gd name="connsiteX14" fmla="*/ 1262148 w 1428146"/>
                <a:gd name="connsiteY14" fmla="*/ 908343 h 1554530"/>
                <a:gd name="connsiteX15" fmla="*/ 1066010 w 1428146"/>
                <a:gd name="connsiteY15" fmla="*/ 1335578 h 1554530"/>
                <a:gd name="connsiteX16" fmla="*/ 52988 w 1428146"/>
                <a:gd name="connsiteY16" fmla="*/ 1546277 h 1554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28146" h="1554530">
                  <a:moveTo>
                    <a:pt x="0" y="1554530"/>
                  </a:moveTo>
                  <a:lnTo>
                    <a:pt x="0" y="1520149"/>
                  </a:lnTo>
                  <a:lnTo>
                    <a:pt x="21069" y="1514629"/>
                  </a:lnTo>
                  <a:cubicBezTo>
                    <a:pt x="40256" y="1506793"/>
                    <a:pt x="52770" y="1497124"/>
                    <a:pt x="52481" y="1484915"/>
                  </a:cubicBezTo>
                  <a:cubicBezTo>
                    <a:pt x="52192" y="1472706"/>
                    <a:pt x="36659" y="1458013"/>
                    <a:pt x="13395" y="1441324"/>
                  </a:cubicBezTo>
                  <a:lnTo>
                    <a:pt x="0" y="1432614"/>
                  </a:lnTo>
                  <a:lnTo>
                    <a:pt x="0" y="905615"/>
                  </a:lnTo>
                  <a:lnTo>
                    <a:pt x="4312" y="901699"/>
                  </a:lnTo>
                  <a:cubicBezTo>
                    <a:pt x="134214" y="808648"/>
                    <a:pt x="416045" y="798611"/>
                    <a:pt x="577641" y="692004"/>
                  </a:cubicBezTo>
                  <a:cubicBezTo>
                    <a:pt x="739238" y="585398"/>
                    <a:pt x="857314" y="377036"/>
                    <a:pt x="973892" y="262058"/>
                  </a:cubicBezTo>
                  <a:cubicBezTo>
                    <a:pt x="1090470" y="147080"/>
                    <a:pt x="1229688" y="20446"/>
                    <a:pt x="1277109" y="2137"/>
                  </a:cubicBezTo>
                  <a:cubicBezTo>
                    <a:pt x="1324530" y="-16172"/>
                    <a:pt x="1248458" y="87401"/>
                    <a:pt x="1258417" y="152206"/>
                  </a:cubicBezTo>
                  <a:cubicBezTo>
                    <a:pt x="1268375" y="217011"/>
                    <a:pt x="1308801" y="316143"/>
                    <a:pt x="1336856" y="390968"/>
                  </a:cubicBezTo>
                  <a:cubicBezTo>
                    <a:pt x="1364913" y="465792"/>
                    <a:pt x="1439203" y="514921"/>
                    <a:pt x="1426752" y="601151"/>
                  </a:cubicBezTo>
                  <a:cubicBezTo>
                    <a:pt x="1414300" y="687380"/>
                    <a:pt x="1322271" y="785938"/>
                    <a:pt x="1262148" y="908343"/>
                  </a:cubicBezTo>
                  <a:cubicBezTo>
                    <a:pt x="1202025" y="1030747"/>
                    <a:pt x="1283830" y="1226631"/>
                    <a:pt x="1066010" y="1335578"/>
                  </a:cubicBezTo>
                  <a:cubicBezTo>
                    <a:pt x="875418" y="1430907"/>
                    <a:pt x="325162" y="1504814"/>
                    <a:pt x="52988" y="1546277"/>
                  </a:cubicBezTo>
                  <a:close/>
                </a:path>
              </a:pathLst>
            </a:custGeom>
            <a:effectLst>
              <a:outerShdw blurRad="50800" dist="38100" dir="5400000" sx="102000" sy="102000" algn="t" rotWithShape="0">
                <a:prstClr val="black">
                  <a:alpha val="81000"/>
                </a:prstClr>
              </a:outerShdw>
            </a:effectLst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112438A-8061-4D21-A99E-4E88660FC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6006" r="16229" b="61365"/>
            <a:stretch/>
          </p:blipFill>
          <p:spPr>
            <a:xfrm>
              <a:off x="6373358" y="2033550"/>
              <a:ext cx="1503735" cy="70451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69BCD18F-C746-40E8-BADE-68360FC12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7" t="58538" r="19746" b="7220"/>
            <a:stretch/>
          </p:blipFill>
          <p:spPr>
            <a:xfrm>
              <a:off x="8180778" y="1033850"/>
              <a:ext cx="930669" cy="63079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73000"/>
                </a:prstClr>
              </a:outerShdw>
            </a:effectLst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05BFD09D-0D69-4ED7-A531-4BB32052D421}"/>
              </a:ext>
            </a:extLst>
          </p:cNvPr>
          <p:cNvGrpSpPr/>
          <p:nvPr/>
        </p:nvGrpSpPr>
        <p:grpSpPr>
          <a:xfrm>
            <a:off x="4916326" y="5030664"/>
            <a:ext cx="2972217" cy="1677931"/>
            <a:chOff x="3757332" y="3643384"/>
            <a:chExt cx="4732061" cy="1748412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4DD78421-D1F8-4C5C-87A6-6FCACDBD8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3" t="-2628" r="-3408" b="-1"/>
            <a:stretch/>
          </p:blipFill>
          <p:spPr>
            <a:xfrm>
              <a:off x="4048045" y="3646783"/>
              <a:ext cx="4441348" cy="17450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F37113F6-DC63-4B24-A711-695459B259C6}"/>
                </a:ext>
              </a:extLst>
            </p:cNvPr>
            <p:cNvGrpSpPr/>
            <p:nvPr/>
          </p:nvGrpSpPr>
          <p:grpSpPr>
            <a:xfrm>
              <a:off x="3757332" y="3643384"/>
              <a:ext cx="4273985" cy="1639842"/>
              <a:chOff x="3757332" y="3643384"/>
              <a:chExt cx="4273985" cy="1639842"/>
            </a:xfrm>
          </p:grpSpPr>
          <p:pic>
            <p:nvPicPr>
              <p:cNvPr id="69" name="Рисунок 68">
                <a:extLst>
                  <a:ext uri="{FF2B5EF4-FFF2-40B4-BE49-F238E27FC236}">
                    <a16:creationId xmlns:a16="http://schemas.microsoft.com/office/drawing/2014/main" id="{3E35C11A-999A-45FF-BB24-3FB30D4649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 l="23055" t="25501" r="28316" b="39058"/>
              <a:stretch/>
            </p:blipFill>
            <p:spPr>
              <a:xfrm>
                <a:off x="3757332" y="3643384"/>
                <a:ext cx="1025934" cy="610666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5400000" algn="t" rotWithShape="0">
                  <a:prstClr val="black">
                    <a:alpha val="93000"/>
                  </a:prstClr>
                </a:outerShdw>
              </a:effectLst>
            </p:spPr>
          </p:pic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CB580D64-2843-429C-8131-87710EFF9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74084" y="3940434"/>
                <a:ext cx="1059987" cy="6366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/>
                </a:outerShdw>
              </a:effectLst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1243EA71-9B7A-4B63-8764-FD791A22CE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69003" y="3903853"/>
                <a:ext cx="944204" cy="5671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80000"/>
                  </a:srgbClr>
                </a:outerShdw>
              </a:effectLst>
            </p:spPr>
          </p:pic>
          <p:pic>
            <p:nvPicPr>
              <p:cNvPr id="72" name="Рисунок 71">
                <a:extLst>
                  <a:ext uri="{FF2B5EF4-FFF2-40B4-BE49-F238E27FC236}">
                    <a16:creationId xmlns:a16="http://schemas.microsoft.com/office/drawing/2014/main" id="{3B1DABC6-46C1-4493-925A-CC7AF0C370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720" t="-26309" r="-11214" b="-2657"/>
              <a:stretch/>
            </p:blipFill>
            <p:spPr>
              <a:xfrm>
                <a:off x="5392498" y="4771904"/>
                <a:ext cx="903242" cy="44741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40B52EA9-5EEF-4C7D-855E-D8B3021863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280" t="-8997" r="-3642" b="9496"/>
              <a:stretch/>
            </p:blipFill>
            <p:spPr>
              <a:xfrm>
                <a:off x="5835794" y="4584490"/>
                <a:ext cx="725493" cy="31944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9E47448D-19DD-4935-A935-0F5C04C46E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63" t="1628" r="2155" b="-3"/>
              <a:stretch/>
            </p:blipFill>
            <p:spPr>
              <a:xfrm>
                <a:off x="6140564" y="4846968"/>
                <a:ext cx="642945" cy="41255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5" name="Picture 8">
                <a:extLst>
                  <a:ext uri="{FF2B5EF4-FFF2-40B4-BE49-F238E27FC236}">
                    <a16:creationId xmlns:a16="http://schemas.microsoft.com/office/drawing/2014/main" id="{F8D53544-F284-4243-B526-ECA6D34945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855594" y="4577074"/>
                <a:ext cx="1175723" cy="706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A3AD1EE-91E0-4EDE-BD30-E09B76954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919808" y="3858600"/>
                <a:ext cx="1059987" cy="6366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7" name="Рисунок 76">
                <a:extLst>
                  <a:ext uri="{FF2B5EF4-FFF2-40B4-BE49-F238E27FC236}">
                    <a16:creationId xmlns:a16="http://schemas.microsoft.com/office/drawing/2014/main" id="{BE6AEB80-0682-45EC-92D9-E2D2BDD7C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94870" y="4176920"/>
                <a:ext cx="1385071" cy="103986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E46692F9-AEB4-4857-ABCD-D3B6C907B689}"/>
              </a:ext>
            </a:extLst>
          </p:cNvPr>
          <p:cNvGrpSpPr/>
          <p:nvPr/>
        </p:nvGrpSpPr>
        <p:grpSpPr>
          <a:xfrm>
            <a:off x="101600" y="6127920"/>
            <a:ext cx="744724" cy="650740"/>
            <a:chOff x="110921" y="46441"/>
            <a:chExt cx="497213" cy="505365"/>
          </a:xfrm>
        </p:grpSpPr>
        <p:pic>
          <p:nvPicPr>
            <p:cNvPr id="79" name="Picture 40">
              <a:extLst>
                <a:ext uri="{FF2B5EF4-FFF2-40B4-BE49-F238E27FC236}">
                  <a16:creationId xmlns:a16="http://schemas.microsoft.com/office/drawing/2014/main" id="{AB78B02D-9C4C-4A53-9A05-7EC84A6EF3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73A5BD3-1A72-4388-88E1-B758AFD4D18C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1" name="Скругленный прямоугольник 52">
            <a:extLst>
              <a:ext uri="{FF2B5EF4-FFF2-40B4-BE49-F238E27FC236}">
                <a16:creationId xmlns:a16="http://schemas.microsoft.com/office/drawing/2014/main" id="{726A5756-FFA8-46E8-A462-8A7F3F0A36BE}"/>
              </a:ext>
            </a:extLst>
          </p:cNvPr>
          <p:cNvSpPr/>
          <p:nvPr/>
        </p:nvSpPr>
        <p:spPr>
          <a:xfrm>
            <a:off x="9245713" y="225377"/>
            <a:ext cx="2233509" cy="2112456"/>
          </a:xfrm>
          <a:prstGeom prst="roundRect">
            <a:avLst/>
          </a:prstGeom>
          <a:blipFill>
            <a:blip r:embed="rId3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367B81DF-44ED-456D-8CBF-F464EFA98B9C}"/>
              </a:ext>
            </a:extLst>
          </p:cNvPr>
          <p:cNvGrpSpPr/>
          <p:nvPr/>
        </p:nvGrpSpPr>
        <p:grpSpPr>
          <a:xfrm>
            <a:off x="6315583" y="2396881"/>
            <a:ext cx="2057090" cy="1553474"/>
            <a:chOff x="3949193" y="727411"/>
            <a:chExt cx="3017020" cy="2251763"/>
          </a:xfrm>
        </p:grpSpPr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0CFF72FE-781C-4B71-89DE-977FBD475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1590" y="727411"/>
              <a:ext cx="2354623" cy="22517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30F7B009-D99E-4EA3-9EC8-823B6D8DA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 l="22067" t="21322" r="25864" b="34932"/>
            <a:stretch/>
          </p:blipFill>
          <p:spPr>
            <a:xfrm>
              <a:off x="3949193" y="1050831"/>
              <a:ext cx="975668" cy="967086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93000"/>
                </a:prstClr>
              </a:outerShdw>
            </a:effectLst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450701B3-C1B9-41BB-8DF0-024E23611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1682" y="1833807"/>
              <a:ext cx="659035" cy="676050"/>
            </a:xfrm>
            <a:prstGeom prst="ellipse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F7E4479F-CC5F-4E22-92A3-C7943AB79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5334" y="1786860"/>
              <a:ext cx="716828" cy="685198"/>
            </a:xfrm>
            <a:prstGeom prst="ellipse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64189C85-58E2-4ED1-9D72-297B03257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198">
              <a:off x="5333015" y="937560"/>
              <a:ext cx="922943" cy="912155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4B4569DE-0D13-4B97-86F8-F920A7CA125D}"/>
              </a:ext>
            </a:extLst>
          </p:cNvPr>
          <p:cNvGrpSpPr/>
          <p:nvPr/>
        </p:nvGrpSpPr>
        <p:grpSpPr>
          <a:xfrm>
            <a:off x="5958135" y="3766462"/>
            <a:ext cx="2406004" cy="1264202"/>
            <a:chOff x="3169919" y="1005954"/>
            <a:chExt cx="3528752" cy="1832463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E2D5036E-A31B-4480-8439-236A7612B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7319" y="1216133"/>
              <a:ext cx="3021352" cy="16222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0B9B7F91-ECED-406C-80F1-E06FC40675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rcRect l="26378" t="18579" r="33385" b="30261"/>
            <a:stretch/>
          </p:blipFill>
          <p:spPr>
            <a:xfrm>
              <a:off x="3169919" y="1005954"/>
              <a:ext cx="709318" cy="1078974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93000"/>
                </a:prstClr>
              </a:outerShdw>
            </a:effectLst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C5EB452-F4E8-487A-9125-313FB4FE6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7579" y="1955146"/>
              <a:ext cx="1249201" cy="691917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AB7110EA-7841-4225-AED6-849E60E70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4362" y="1914794"/>
              <a:ext cx="1252932" cy="70759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E4E3C07F-2893-4206-8B3D-B35642099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2553" y="1419833"/>
              <a:ext cx="1164599" cy="645057"/>
            </a:xfrm>
            <a:prstGeom prst="rect">
              <a:avLst/>
            </a:prstGeom>
          </p:spPr>
        </p:pic>
      </p:grpSp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85F56448-0607-4DE3-84D3-E8B799AF0C0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700" y="1121382"/>
            <a:ext cx="3758488" cy="3758488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307B75C-CAEC-436E-830B-B62FB6396C0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147" y="1078470"/>
            <a:ext cx="4338666" cy="4338666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C4C46B2A-18CC-4F40-92DE-D50D5727A45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563" y="1344752"/>
            <a:ext cx="3960607" cy="3960607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2BB9D65B-D073-42F1-88E9-13E21A47AB6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999" y="1145836"/>
            <a:ext cx="3670706" cy="3670706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8D77327-599B-48CD-A649-543ABB14D2E0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109" y="847880"/>
            <a:ext cx="4443734" cy="4534179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BD0E29DE-4E4A-48E6-A6DC-3AC6D89B2B1F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602" y="1200983"/>
            <a:ext cx="3791220" cy="379122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7B161B52-A426-4C64-B219-B702DB7B0293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843" y="1422609"/>
            <a:ext cx="3587160" cy="3597670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E449C25D-787B-4934-B5DE-7844B4CD7A79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183" y="1234618"/>
            <a:ext cx="4219908" cy="4219908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D7BBD821-BA0D-4EFF-8FD9-5B607A4251C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499" y="1060495"/>
            <a:ext cx="4452624" cy="4452624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C988A76E-BC2B-4DAB-A923-9FC36ACAB6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180" y="1458749"/>
            <a:ext cx="3673781" cy="3673781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3A4CB850-C5E7-4C9D-9FC6-27974DFA0029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228" y="525049"/>
            <a:ext cx="5099753" cy="5099753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ECAB53A3-F0D1-4EEA-BC40-06DA6FEEFB94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938" y="1026474"/>
            <a:ext cx="4571875" cy="4571875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3A58E183-DA7B-4424-820A-E366DA5C6B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92" y="956881"/>
            <a:ext cx="4374088" cy="4374088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952336B8-FC3F-4F4A-8CB5-3F347E319F41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849" y="1079422"/>
            <a:ext cx="4171036" cy="417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1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81" grpId="0" animBg="1"/>
      <p:bldP spid="8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JuliaSpeechTherapist</dc:creator>
  <cp:lastModifiedBy>JuliaSpeechTherapist</cp:lastModifiedBy>
  <cp:revision>15</cp:revision>
  <dcterms:created xsi:type="dcterms:W3CDTF">2025-07-15T09:41:42Z</dcterms:created>
  <dcterms:modified xsi:type="dcterms:W3CDTF">2025-07-17T13:06:04Z</dcterms:modified>
</cp:coreProperties>
</file>