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792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282" y="2936334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507" y="3466787"/>
            <a:ext cx="1767839" cy="17678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736" y="3393901"/>
            <a:ext cx="1925235" cy="19252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7513" y="3437373"/>
            <a:ext cx="1767839" cy="17678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8" y="3387609"/>
            <a:ext cx="1925235" cy="19252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467" y="3387348"/>
            <a:ext cx="1925235" cy="19252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374" y="3410884"/>
            <a:ext cx="1925235" cy="19252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4032" y="3405788"/>
            <a:ext cx="1767839" cy="176783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8" y="3387609"/>
            <a:ext cx="1925235" cy="19252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778" y="3476464"/>
            <a:ext cx="1767839" cy="176783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0618" y="3491292"/>
            <a:ext cx="1767839" cy="17678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537" y="3441942"/>
            <a:ext cx="1925235" cy="192523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71" y="3500188"/>
            <a:ext cx="1767839" cy="176783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367" y="3385155"/>
            <a:ext cx="1925235" cy="19252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48" y="3465455"/>
            <a:ext cx="1767839" cy="176783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336" y="3413793"/>
            <a:ext cx="1925235" cy="19252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571" y="3491292"/>
            <a:ext cx="1767839" cy="176783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737" y="3496515"/>
            <a:ext cx="1767839" cy="176783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209" y="3516620"/>
            <a:ext cx="1767839" cy="176783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696" y="3409402"/>
            <a:ext cx="1925235" cy="192523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745" y="3496515"/>
            <a:ext cx="1767839" cy="176783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249" y="3401038"/>
            <a:ext cx="1925235" cy="19252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292" y="3399129"/>
            <a:ext cx="1925235" cy="192523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351" y="1049221"/>
            <a:ext cx="4744558" cy="4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48</cp:revision>
  <dcterms:created xsi:type="dcterms:W3CDTF">2024-04-22T13:52:03Z</dcterms:created>
  <dcterms:modified xsi:type="dcterms:W3CDTF">2025-07-18T08:57:37Z</dcterms:modified>
</cp:coreProperties>
</file>