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YSZ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ISZ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ASZ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ESZ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USZ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ASZ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ESZ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OSZ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ÓSZ</a:t>
            </a:r>
            <a:endParaRPr dirty="0"/>
          </a:p>
        </p:txBody>
      </p:sp>
      <p:pic>
        <p:nvPicPr>
          <p:cNvPr id="2" name="Picture 1" descr="Govorika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85" y="2084705"/>
            <a:ext cx="4318635" cy="431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20</cp:revision>
  <dcterms:created xsi:type="dcterms:W3CDTF">2021-10-04T08:57:00Z</dcterms:created>
  <dcterms:modified xsi:type="dcterms:W3CDTF">2025-07-18T09:59:29Z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